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DDB02-BCAF-4968-A6E6-E7B5A66DA6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5EE67E-BA54-4B5A-B887-643B9C4016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355D7-8D48-4E8D-80BA-385AC36CC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5C1B00-1A6B-4BAA-AD44-787F330FF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42F091-3CC0-4603-A4DA-19D4B1682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28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B425B-8710-4BFB-82DE-55C37B1B0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EC885-9F11-4474-A787-0469965FE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BDC7B0-9948-4121-B216-EA921332E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0D61F-11E0-47C8-B0CC-B5937209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A59909-1350-488A-BDB5-5A98771B4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98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E6D26-CDCF-47FB-8352-B6F9C740A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E3378-AF20-4A40-A890-B3291016C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B143E-7C2B-492E-9B1B-590574868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2E292-1FF2-4661-AC80-5F6A4B2A8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B787D-F100-4107-9891-A190637B3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4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00E31-F67C-4932-A129-2BF367E55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3BE5C-867C-4A19-A44A-BB73F90970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6C8169-2E51-4A30-BBA2-367A1A7F4D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A8F85-7262-46E9-830B-1676439A8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336D9-4B60-4698-A613-BA5E73A09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94772E-077F-41E8-9579-092F7C3AF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941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2B1ED-F58D-4D58-A6F1-27DD4E054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BA8914-795F-4228-914E-2F6011E215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49656-08EE-4201-A631-FFF9928A9C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9414A7-D0B9-4F77-B8BF-254C7F68C5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2409A-F935-43E8-A3F9-2A95CD6E36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2D83E9-6FB2-49E6-89EF-FDE661BEC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BDA67D-4073-4B30-B965-C894D9E47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10A2CC-B121-4448-9B6D-4FCBAD1A1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419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06EBE-2F3E-4B90-9A4B-D41B5028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BA89C6-06AF-493C-8E90-45EE23C5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11F9D4-941C-418C-8356-DE55D530C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923997-7442-4FF0-AFCE-8781A835D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898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A4E789-92D5-4760-AC2C-1B4F9B250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3EC604-3281-44E4-9999-71370C54A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19DABF-6DC6-4B16-A22D-63920954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6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302E3-9320-41F2-91FD-35C65AEC0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B7AF4-3493-4318-A1D5-74BCBC37E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42A237-E856-4260-9B6B-1DB83CF91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5F43F-704B-490E-880F-EC6671191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618438-CAA5-47EA-B81B-9391E56FC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27CC9A-8AAC-4888-929B-2D0BA08F3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78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67A6D-4798-481C-A609-7986DA953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0F6A17-946B-4803-A761-33CD6534D9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ED6E74-FF3E-44D9-8C7A-7805FF807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C6D8C-6C8B-4A5F-B496-C35DB7433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EE3697-3116-4139-8D45-7DFED8F34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471992-4390-4454-8363-52E1842F5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236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D0C09-2EB6-4A33-8226-7B83A1CA6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6082A5-1C06-4E40-8805-8F40DB479A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C7C52-58D6-4B94-86F7-6D0884EC5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BA00A7-0CD3-474A-A850-513510C37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E0E1E8-F0A2-48F2-9D74-D2BB30C10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360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BDA6F1-1486-4874-8599-2A640E3E5F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D3360A-CB65-450B-87AE-A00283772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5ACF3-DAFF-435B-8951-49EDA3E3B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19789-33C5-4169-8A56-00EABA779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9B7E2F-367F-470D-AD26-CB5179E27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472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374761-8DD0-4DD2-AA02-070AF1E90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E1FF49-BD7D-445C-916A-753A7F3AD2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B9516-68EB-4B6E-BA1D-E8B87179A0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6F7E7-5BAA-40D1-A2A9-6F0596AD6B2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CC832-C3C3-463A-A7DE-A64D5092A6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57B96-D2FF-4E01-8191-D1856BA772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D95D4-4430-4033-9D7A-FD4A4BF68E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277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7B6682CC-7604-458B-A869-D5741AACFF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44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A1CF0BC7-F4BC-4BE6-BD77-665FCFCE43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0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6752EE12-9ACB-47CC-81B4-FAD6049007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64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D77B64C1-1F09-4D03-A744-2294D86890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895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B389DFD0-2758-4FF1-8888-6FB8D032E4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90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488AC764-C97C-48C3-B8B4-3E8E52E69D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490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C9DF3F33-1942-4911-996C-12421050DD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110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4E8ACB98-EB24-420E-B315-DEA1CB6636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798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9F259676-5FE4-42E6-A89D-502F37BA25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22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507B0B8F-6C7A-4597-833F-C69D06F9A3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56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EF911A1A-BE9B-4160-8BB2-64E5F6769C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EE9F9D9C-05F1-4264-BE31-2F2ED21DD4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32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A38AEAFB-55DE-4EFC-8D22-D6A022B90A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2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8A687786-11D1-4FDB-BCB6-6008DCE1C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56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2418938B-C2E9-4A32-BA72-FA5A1CEB10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79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F0BE38CC-B17E-4974-B5D5-E3773B0748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85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DE191977-2789-4F41-B4CD-09A38E1436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01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250BF748-AA38-4ABC-8B6B-0A3652F1A7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654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8E81ED5B-009D-43F9-A35B-59DA764F14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09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F77A6E93-7CA3-44E6-9E64-4191D51E34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83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0C664765-F53B-4350-88C4-C16868ACB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90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94A41683-95F8-48BA-ADCE-72D7CDDEF4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7511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0E7C4C93-F7C1-4976-AD4D-319216C2C2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794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A29577FB-141C-4456-8BCC-FD7EE99DB1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3073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35A6068B-EC73-4C81-91E0-BA9A06A09E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543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13BEB0C2-6505-43E8-AEEA-4D236432D2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35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F01AE58D-DDF8-4466-8915-DEF91B7DA9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2844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4D981171-9378-40D4-B4D8-0F23451CA6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230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DC208798-D127-42F6-B122-BFF13ADB24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7860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33345F0C-84BA-42C7-A6A1-61DC72F82F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7506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C7720EEA-2B61-4993-ACCA-F3350368AB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925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95B7AE2B-88E2-4EF1-AA83-73A1948FBB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319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F82ACF3E-C9BD-4A07-97CB-BE9DFED9FD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7029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1449963A-D3DF-49B4-8321-98AD36A075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32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CD0525A1-90DC-48D5-8422-089CF8C0B1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317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1C564F9C-23C1-4EFC-8BDF-D1C1AB30B1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38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Mount, Joseph</dc:creator>
  <cp:lastModifiedBy>Mount, Joseph</cp:lastModifiedBy>
  <cp:revision>1</cp:revision>
  <dcterms:created xsi:type="dcterms:W3CDTF">2022-09-27T09:25:13Z</dcterms:created>
  <dcterms:modified xsi:type="dcterms:W3CDTF">2022-09-27T09:25:42Z</dcterms:modified>
</cp:coreProperties>
</file>