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7BA714-0F20-564C-1DD6-AD204CACEC2B}" v="27" dt="2026-07-06T11:57:14.074"/>
  </p1510:revLst>
</p1510:revInfo>
</file>

<file path=ppt/tableStyles.xml><?xml version="1.0" encoding="utf-8"?>
<a:tblStyleLst xmlns:a="http://schemas.openxmlformats.org/drawingml/2006/main" def="{5E7210FB-525E-45BE-B41A-95B71C2D5A8C}">
  <a:tblStyle styleId="{5E7210FB-525E-45BE-B41A-95B71C2D5A8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96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 Hacking" userId="S::hhacking@btrcc.lancs.sch.uk::95e111c2-15fe-4c45-b12f-0bf8c1c4877b" providerId="AD" clId="Web-{FE7BA714-0F20-564C-1DD6-AD204CACEC2B}"/>
    <pc:docChg chg="modSld">
      <pc:chgData name="H Hacking" userId="S::hhacking@btrcc.lancs.sch.uk::95e111c2-15fe-4c45-b12f-0bf8c1c4877b" providerId="AD" clId="Web-{FE7BA714-0F20-564C-1DD6-AD204CACEC2B}" dt="2026-07-06T11:57:14.074" v="26"/>
      <pc:docMkLst>
        <pc:docMk/>
      </pc:docMkLst>
      <pc:sldChg chg="modSp">
        <pc:chgData name="H Hacking" userId="S::hhacking@btrcc.lancs.sch.uk::95e111c2-15fe-4c45-b12f-0bf8c1c4877b" providerId="AD" clId="Web-{FE7BA714-0F20-564C-1DD6-AD204CACEC2B}" dt="2026-07-06T11:56:42.978" v="3"/>
        <pc:sldMkLst>
          <pc:docMk/>
          <pc:sldMk cId="0" sldId="260"/>
        </pc:sldMkLst>
        <pc:graphicFrameChg chg="mod modGraphic">
          <ac:chgData name="H Hacking" userId="S::hhacking@btrcc.lancs.sch.uk::95e111c2-15fe-4c45-b12f-0bf8c1c4877b" providerId="AD" clId="Web-{FE7BA714-0F20-564C-1DD6-AD204CACEC2B}" dt="2026-07-06T11:56:42.978" v="3"/>
          <ac:graphicFrameMkLst>
            <pc:docMk/>
            <pc:sldMk cId="0" sldId="260"/>
            <ac:graphicFrameMk id="79" creationId="{00000000-0000-0000-0000-000000000000}"/>
          </ac:graphicFrameMkLst>
        </pc:graphicFrameChg>
      </pc:sldChg>
      <pc:sldChg chg="modSp">
        <pc:chgData name="H Hacking" userId="S::hhacking@btrcc.lancs.sch.uk::95e111c2-15fe-4c45-b12f-0bf8c1c4877b" providerId="AD" clId="Web-{FE7BA714-0F20-564C-1DD6-AD204CACEC2B}" dt="2026-07-06T11:57:14.074" v="26"/>
        <pc:sldMkLst>
          <pc:docMk/>
          <pc:sldMk cId="0" sldId="261"/>
        </pc:sldMkLst>
        <pc:graphicFrameChg chg="mod modGraphic">
          <ac:chgData name="H Hacking" userId="S::hhacking@btrcc.lancs.sch.uk::95e111c2-15fe-4c45-b12f-0bf8c1c4877b" providerId="AD" clId="Web-{FE7BA714-0F20-564C-1DD6-AD204CACEC2B}" dt="2026-07-06T11:57:14.074" v="26"/>
          <ac:graphicFrameMkLst>
            <pc:docMk/>
            <pc:sldMk cId="0" sldId="261"/>
            <ac:graphicFrameMk id="85" creationId="{00000000-0000-0000-0000-000000000000}"/>
          </ac:graphicFrameMkLst>
        </pc:graphicFrameChg>
      </pc:sldChg>
    </pc:docChg>
  </pc:docChgLst>
  <pc:docChgLst>
    <pc:chgData name="H Hacking" userId="95e111c2-15fe-4c45-b12f-0bf8c1c4877b" providerId="ADAL" clId="{6A03BB16-C93A-40AE-B748-37BDF14E727B}"/>
    <pc:docChg chg="undo custSel modSld">
      <pc:chgData name="H Hacking" userId="95e111c2-15fe-4c45-b12f-0bf8c1c4877b" providerId="ADAL" clId="{6A03BB16-C93A-40AE-B748-37BDF14E727B}" dt="2026-07-03T12:00:00.669" v="908" actId="113"/>
      <pc:docMkLst>
        <pc:docMk/>
      </pc:docMkLst>
      <pc:sldChg chg="modSp mod">
        <pc:chgData name="H Hacking" userId="95e111c2-15fe-4c45-b12f-0bf8c1c4877b" providerId="ADAL" clId="{6A03BB16-C93A-40AE-B748-37BDF14E727B}" dt="2026-07-03T11:41:42.797" v="340" actId="113"/>
        <pc:sldMkLst>
          <pc:docMk/>
          <pc:sldMk cId="0" sldId="256"/>
        </pc:sldMkLst>
        <pc:graphicFrameChg chg="mod modGraphic">
          <ac:chgData name="H Hacking" userId="95e111c2-15fe-4c45-b12f-0bf8c1c4877b" providerId="ADAL" clId="{6A03BB16-C93A-40AE-B748-37BDF14E727B}" dt="2026-07-03T11:41:42.797" v="340" actId="113"/>
          <ac:graphicFrameMkLst>
            <pc:docMk/>
            <pc:sldMk cId="0" sldId="256"/>
            <ac:graphicFrameMk id="54" creationId="{00000000-0000-0000-0000-000000000000}"/>
          </ac:graphicFrameMkLst>
        </pc:graphicFrameChg>
      </pc:sldChg>
      <pc:sldChg chg="addSp delSp modSp mod">
        <pc:chgData name="H Hacking" userId="95e111c2-15fe-4c45-b12f-0bf8c1c4877b" providerId="ADAL" clId="{6A03BB16-C93A-40AE-B748-37BDF14E727B}" dt="2026-07-03T11:42:52.138" v="462" actId="20577"/>
        <pc:sldMkLst>
          <pc:docMk/>
          <pc:sldMk cId="0" sldId="257"/>
        </pc:sldMkLst>
        <pc:graphicFrameChg chg="add del modGraphic">
          <ac:chgData name="H Hacking" userId="95e111c2-15fe-4c45-b12f-0bf8c1c4877b" providerId="ADAL" clId="{6A03BB16-C93A-40AE-B748-37BDF14E727B}" dt="2026-07-03T11:42:52.138" v="462" actId="20577"/>
          <ac:graphicFrameMkLst>
            <pc:docMk/>
            <pc:sldMk cId="0" sldId="257"/>
            <ac:graphicFrameMk id="61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1:59:40.029" v="898" actId="20577"/>
        <pc:sldMkLst>
          <pc:docMk/>
          <pc:sldMk cId="0" sldId="258"/>
        </pc:sldMkLst>
        <pc:graphicFrameChg chg="mod modGraphic">
          <ac:chgData name="H Hacking" userId="95e111c2-15fe-4c45-b12f-0bf8c1c4877b" providerId="ADAL" clId="{6A03BB16-C93A-40AE-B748-37BDF14E727B}" dt="2026-07-03T11:59:40.029" v="898" actId="20577"/>
          <ac:graphicFrameMkLst>
            <pc:docMk/>
            <pc:sldMk cId="0" sldId="258"/>
            <ac:graphicFrameMk id="67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1:59:45.115" v="905" actId="20577"/>
        <pc:sldMkLst>
          <pc:docMk/>
          <pc:sldMk cId="0" sldId="259"/>
        </pc:sldMkLst>
        <pc:graphicFrameChg chg="mod modGraphic">
          <ac:chgData name="H Hacking" userId="95e111c2-15fe-4c45-b12f-0bf8c1c4877b" providerId="ADAL" clId="{6A03BB16-C93A-40AE-B748-37BDF14E727B}" dt="2026-07-03T11:59:45.115" v="905" actId="20577"/>
          <ac:graphicFrameMkLst>
            <pc:docMk/>
            <pc:sldMk cId="0" sldId="259"/>
            <ac:graphicFrameMk id="73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1:48:43.790" v="880" actId="20577"/>
        <pc:sldMkLst>
          <pc:docMk/>
          <pc:sldMk cId="0" sldId="260"/>
        </pc:sldMkLst>
        <pc:graphicFrameChg chg="mod modGraphic">
          <ac:chgData name="H Hacking" userId="95e111c2-15fe-4c45-b12f-0bf8c1c4877b" providerId="ADAL" clId="{6A03BB16-C93A-40AE-B748-37BDF14E727B}" dt="2026-07-03T11:48:43.790" v="880" actId="20577"/>
          <ac:graphicFrameMkLst>
            <pc:docMk/>
            <pc:sldMk cId="0" sldId="260"/>
            <ac:graphicFrameMk id="79" creationId="{00000000-0000-0000-0000-000000000000}"/>
          </ac:graphicFrameMkLst>
        </pc:graphicFrameChg>
      </pc:sldChg>
      <pc:sldChg chg="modSp mod">
        <pc:chgData name="H Hacking" userId="95e111c2-15fe-4c45-b12f-0bf8c1c4877b" providerId="ADAL" clId="{6A03BB16-C93A-40AE-B748-37BDF14E727B}" dt="2026-07-03T12:00:00.669" v="908" actId="113"/>
        <pc:sldMkLst>
          <pc:docMk/>
          <pc:sldMk cId="0" sldId="261"/>
        </pc:sldMkLst>
        <pc:graphicFrameChg chg="modGraphic">
          <ac:chgData name="H Hacking" userId="95e111c2-15fe-4c45-b12f-0bf8c1c4877b" providerId="ADAL" clId="{6A03BB16-C93A-40AE-B748-37BDF14E727B}" dt="2026-07-03T12:00:00.669" v="908" actId="113"/>
          <ac:graphicFrameMkLst>
            <pc:docMk/>
            <pc:sldMk cId="0" sldId="261"/>
            <ac:graphicFrameMk id="85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0984f791ed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0984f791ed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0984f791ed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0984f791ed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40984f791ed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40984f791ed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40984f791ed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40984f791ed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40984f791ed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40984f791ed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2989422584"/>
              </p:ext>
            </p:extLst>
          </p:nvPr>
        </p:nvGraphicFramePr>
        <p:xfrm>
          <a:off x="355594" y="1421427"/>
          <a:ext cx="8432811" cy="3276448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109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0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10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48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23rd September 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29th September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Introduction to Science</a:t>
                      </a:r>
                      <a:endParaRPr sz="1600" b="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48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30th September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6th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Introduction to Science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48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7th October</a:t>
                      </a:r>
                      <a:endParaRPr sz="1600" b="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13th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Particle Model of Matter</a:t>
                      </a:r>
                      <a:endParaRPr sz="1600" b="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48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14th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20th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Particle Model of Matter</a:t>
                      </a:r>
                      <a:endParaRPr sz="1600" b="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480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21st October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3rd November (after half term holiday)</a:t>
                      </a:r>
                      <a:endParaRPr sz="1600" b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 b="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Introduction to Science and Particle Model of Matter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5" name="Google Shape;55;p13"/>
          <p:cNvSpPr/>
          <p:nvPr/>
        </p:nvSpPr>
        <p:spPr>
          <a:xfrm>
            <a:off x="265225" y="511554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7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7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1" name="Google Shape;61;p14"/>
          <p:cNvGraphicFramePr/>
          <p:nvPr>
            <p:extLst>
              <p:ext uri="{D42A27DB-BD31-4B8C-83A1-F6EECF244321}">
                <p14:modId xmlns:p14="http://schemas.microsoft.com/office/powerpoint/2010/main" val="1204501617"/>
              </p:ext>
            </p:extLst>
          </p:nvPr>
        </p:nvGraphicFramePr>
        <p:xfrm>
          <a:off x="265275" y="922230"/>
          <a:ext cx="8427169" cy="4206301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3330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30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39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524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524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4th November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10th November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Consolidation Half Term 1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524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11th November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17th November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Cells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524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18th November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24th November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Cells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524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25th November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1st December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Cells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524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2nd December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8th December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Separating Mixtures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524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9th December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15th December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Separating Mixtures 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8431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16th December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5th January </a:t>
                      </a:r>
                      <a:endParaRPr sz="160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(after Christmas holiday)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solidFill>
                            <a:schemeClr val="dk1"/>
                          </a:solidFill>
                          <a:latin typeface="+mj-lt"/>
                          <a:ea typeface="Calibri"/>
                          <a:cs typeface="Calibri"/>
                          <a:sym typeface="Calibri"/>
                        </a:rPr>
                        <a:t>Separating Mixtures</a:t>
                      </a:r>
                      <a:endParaRPr sz="1600" dirty="0">
                        <a:solidFill>
                          <a:schemeClr val="dk1"/>
                        </a:solidFill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7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7" name="Google Shape;67;p15"/>
          <p:cNvGraphicFramePr/>
          <p:nvPr>
            <p:extLst>
              <p:ext uri="{D42A27DB-BD31-4B8C-83A1-F6EECF244321}">
                <p14:modId xmlns:p14="http://schemas.microsoft.com/office/powerpoint/2010/main" val="469571397"/>
              </p:ext>
            </p:extLst>
          </p:nvPr>
        </p:nvGraphicFramePr>
        <p:xfrm>
          <a:off x="265075" y="1094125"/>
          <a:ext cx="8438658" cy="4029598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128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4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612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021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8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8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8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6th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11th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Consolidation Half Term 1 and 2 Topics 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12th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18th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  <a:tabLst/>
                        <a:defRPr/>
                      </a:pPr>
                      <a:r>
                        <a:rPr lang="en-GB" sz="1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Consolidation Half Term 1 and 2 Topics 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19th January 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25th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Energy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26th January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2nd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Energy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062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3rd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9th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Energy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645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10th February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23rd February (after half term holiday)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Organisation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7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3" name="Google Shape;73;p16"/>
          <p:cNvGraphicFramePr/>
          <p:nvPr>
            <p:extLst>
              <p:ext uri="{D42A27DB-BD31-4B8C-83A1-F6EECF244321}">
                <p14:modId xmlns:p14="http://schemas.microsoft.com/office/powerpoint/2010/main" val="3722219476"/>
              </p:ext>
            </p:extLst>
          </p:nvPr>
        </p:nvGraphicFramePr>
        <p:xfrm>
          <a:off x="265075" y="1094125"/>
          <a:ext cx="8472525" cy="3935151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24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24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24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270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24th February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2nd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Organisation </a:t>
                      </a:r>
                      <a:endParaRPr sz="16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3rd March 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9th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Consolidation Half Term 1, 2 and 3 Topics </a:t>
                      </a:r>
                      <a:endParaRPr sz="16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10th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16th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Calibri"/>
                          <a:sym typeface="Calibri"/>
                        </a:rPr>
                        <a:t>Atoms</a:t>
                      </a: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17th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23rd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Atoms</a:t>
                      </a:r>
                      <a:endParaRPr sz="16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6489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Wednesday 24th March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Tuesday 13th April 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(after Easter holiday)</a:t>
                      </a:r>
                      <a:endParaRPr sz="160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n-lt"/>
                          <a:ea typeface="Calibri"/>
                          <a:cs typeface="Calibri"/>
                          <a:sym typeface="Calibri"/>
                        </a:rPr>
                        <a:t>Forces</a:t>
                      </a:r>
                      <a:endParaRPr sz="1600" dirty="0">
                        <a:latin typeface="+mn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 dirty="0">
                <a:latin typeface="Calibri"/>
                <a:ea typeface="Calibri"/>
                <a:cs typeface="Calibri"/>
                <a:sym typeface="Calibri"/>
              </a:rPr>
              <a:t>Year 7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79" name="Google Shape;79;p17"/>
          <p:cNvGraphicFramePr/>
          <p:nvPr>
            <p:extLst>
              <p:ext uri="{D42A27DB-BD31-4B8C-83A1-F6EECF244321}">
                <p14:modId xmlns:p14="http://schemas.microsoft.com/office/powerpoint/2010/main" val="3930930834"/>
              </p:ext>
            </p:extLst>
          </p:nvPr>
        </p:nvGraphicFramePr>
        <p:xfrm>
          <a:off x="265075" y="1006155"/>
          <a:ext cx="8613900" cy="3857756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71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1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71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081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14th April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20th April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Forces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21st April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27th April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Reproduction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28th April 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4th May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Reproduction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5th May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11th May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Arial"/>
                        </a:rPr>
                        <a:t>Consolidation Year 7</a:t>
                      </a:r>
                      <a:endParaRPr>
                        <a:sym typeface="Calibri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12th May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18th May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Arial"/>
                        </a:rPr>
                        <a:t>Consolidation Year 7</a:t>
                      </a:r>
                      <a:endParaRPr kumimoji="0" lang="en-US">
                        <a:sym typeface="Calibri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273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19th May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25th May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Calibri"/>
                          <a:cs typeface="Arial"/>
                        </a:rPr>
                        <a:t>Consolidation Year 7</a:t>
                      </a:r>
                      <a:endParaRPr kumimoji="0" lang="en-GB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568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26th May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9th June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(after half term holiday)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Consolidation Year 7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8"/>
          <p:cNvSpPr/>
          <p:nvPr/>
        </p:nvSpPr>
        <p:spPr>
          <a:xfrm>
            <a:off x="265225" y="114225"/>
            <a:ext cx="8613900" cy="770400"/>
          </a:xfrm>
          <a:prstGeom prst="roundRect">
            <a:avLst>
              <a:gd name="adj" fmla="val 16667"/>
            </a:avLst>
          </a:prstGeom>
          <a:solidFill>
            <a:srgbClr val="C9DAF8"/>
          </a:solidFill>
          <a:ln w="38100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alibri"/>
                <a:ea typeface="Calibri"/>
                <a:cs typeface="Calibri"/>
                <a:sym typeface="Calibri"/>
              </a:rPr>
              <a:t>Year 7 Science Homework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8"/>
          <p:cNvGraphicFramePr/>
          <p:nvPr>
            <p:extLst>
              <p:ext uri="{D42A27DB-BD31-4B8C-83A1-F6EECF244321}">
                <p14:modId xmlns:p14="http://schemas.microsoft.com/office/powerpoint/2010/main" val="1620547212"/>
              </p:ext>
            </p:extLst>
          </p:nvPr>
        </p:nvGraphicFramePr>
        <p:xfrm>
          <a:off x="265075" y="1094125"/>
          <a:ext cx="8528970" cy="3692365"/>
        </p:xfrm>
        <a:graphic>
          <a:graphicData uri="http://schemas.openxmlformats.org/drawingml/2006/table">
            <a:tbl>
              <a:tblPr>
                <a:noFill/>
                <a:tableStyleId>{5E7210FB-525E-45BE-B41A-95B71C2D5A8C}</a:tableStyleId>
              </a:tblPr>
              <a:tblGrid>
                <a:gridCol w="2842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2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29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set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Date due</a:t>
                      </a:r>
                      <a:endParaRPr sz="1600" b="1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1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Topic</a:t>
                      </a:r>
                      <a:endParaRPr sz="1600" b="1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16th June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22nd June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</a:rPr>
                        <a:t>The Periodic </a:t>
                      </a:r>
                      <a:r>
                        <a:rPr lang="en-GB" sz="1600">
                          <a:latin typeface="+mj-lt"/>
                          <a:ea typeface="Calibri"/>
                          <a:cs typeface="Calibri"/>
                        </a:rPr>
                        <a:t>Table</a:t>
                      </a:r>
                      <a:endParaRPr lang="en-GB"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23rd June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29th June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Arial"/>
                        </a:rPr>
                        <a:t>The Periodic Table</a:t>
                      </a:r>
                      <a:endParaRPr lang="en-US"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30th June 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6th July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Gaps from Assessment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8473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Wednesday 7th July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Tuesday 13th July </a:t>
                      </a:r>
                      <a:endParaRPr sz="160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latin typeface="+mj-lt"/>
                          <a:ea typeface="Calibri"/>
                          <a:cs typeface="Calibri"/>
                          <a:sym typeface="Calibri"/>
                        </a:rPr>
                        <a:t>Gaps from Assessment</a:t>
                      </a:r>
                      <a:endParaRPr sz="1600" dirty="0">
                        <a:latin typeface="+mj-lt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379</Words>
  <Application>Microsoft Office PowerPoint</Application>
  <PresentationFormat>On-screen Show (16:9)</PresentationFormat>
  <Paragraphs>129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H Hacking</cp:lastModifiedBy>
  <cp:revision>13</cp:revision>
  <dcterms:modified xsi:type="dcterms:W3CDTF">2026-07-06T11:57:24Z</dcterms:modified>
</cp:coreProperties>
</file>