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747775"/>
          </p15:clr>
        </p15:guide>
        <p15:guide id="2" pos="2880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8BF4F0-45FA-BE9E-B7D1-3095A54DAAA2}" v="6" dt="2026-06-29T11:04:38.282"/>
  </p1510:revLst>
</p1510:revInfo>
</file>

<file path=ppt/tableStyles.xml><?xml version="1.0" encoding="utf-8"?>
<a:tblStyleLst xmlns:a="http://schemas.openxmlformats.org/drawingml/2006/main" def="{5E7210FB-525E-45BE-B41A-95B71C2D5A8C}">
  <a:tblStyle styleId="{5E7210FB-525E-45BE-B41A-95B71C2D5A8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96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 Hacking" userId="S::hhacking@btrcc.lancs.sch.uk::95e111c2-15fe-4c45-b12f-0bf8c1c4877b" providerId="AD" clId="Web-{1F8BF4F0-45FA-BE9E-B7D1-3095A54DAAA2}"/>
    <pc:docChg chg="mod modSld addMainMaster delMainMaster">
      <pc:chgData name="H Hacking" userId="S::hhacking@btrcc.lancs.sch.uk::95e111c2-15fe-4c45-b12f-0bf8c1c4877b" providerId="AD" clId="Web-{1F8BF4F0-45FA-BE9E-B7D1-3095A54DAAA2}" dt="2026-06-29T11:04:38.282" v="5"/>
      <pc:docMkLst>
        <pc:docMk/>
      </pc:docMkLst>
      <pc:sldChg chg="modSp mod modClrScheme chgLayout">
        <pc:chgData name="H Hacking" userId="S::hhacking@btrcc.lancs.sch.uk::95e111c2-15fe-4c45-b12f-0bf8c1c4877b" providerId="AD" clId="Web-{1F8BF4F0-45FA-BE9E-B7D1-3095A54DAAA2}" dt="2026-06-29T11:04:38.282" v="5"/>
        <pc:sldMkLst>
          <pc:docMk/>
          <pc:sldMk cId="0" sldId="256"/>
        </pc:sldMkLst>
        <pc:spChg chg="mod">
          <ac:chgData name="H Hacking" userId="S::hhacking@btrcc.lancs.sch.uk::95e111c2-15fe-4c45-b12f-0bf8c1c4877b" providerId="AD" clId="Web-{1F8BF4F0-45FA-BE9E-B7D1-3095A54DAAA2}" dt="2026-06-29T11:03:35.765" v="1" actId="1076"/>
          <ac:spMkLst>
            <pc:docMk/>
            <pc:sldMk cId="0" sldId="256"/>
            <ac:spMk id="55" creationId="{00000000-0000-0000-0000-000000000000}"/>
          </ac:spMkLst>
        </pc:spChg>
        <pc:graphicFrameChg chg="mod">
          <ac:chgData name="H Hacking" userId="S::hhacking@btrcc.lancs.sch.uk::95e111c2-15fe-4c45-b12f-0bf8c1c4877b" providerId="AD" clId="Web-{1F8BF4F0-45FA-BE9E-B7D1-3095A54DAAA2}" dt="2026-06-29T11:03:31.780" v="0" actId="1076"/>
          <ac:graphicFrameMkLst>
            <pc:docMk/>
            <pc:sldMk cId="0" sldId="256"/>
            <ac:graphicFrameMk id="54" creationId="{00000000-0000-0000-0000-000000000000}"/>
          </ac:graphicFrameMkLst>
        </pc:graphicFrameChg>
      </pc:sldChg>
      <pc:sldChg chg="mod modClrScheme chgLayout">
        <pc:chgData name="H Hacking" userId="S::hhacking@btrcc.lancs.sch.uk::95e111c2-15fe-4c45-b12f-0bf8c1c4877b" providerId="AD" clId="Web-{1F8BF4F0-45FA-BE9E-B7D1-3095A54DAAA2}" dt="2026-06-29T11:04:38.282" v="5"/>
        <pc:sldMkLst>
          <pc:docMk/>
          <pc:sldMk cId="0" sldId="257"/>
        </pc:sldMkLst>
      </pc:sldChg>
      <pc:sldChg chg="mod modClrScheme chgLayout">
        <pc:chgData name="H Hacking" userId="S::hhacking@btrcc.lancs.sch.uk::95e111c2-15fe-4c45-b12f-0bf8c1c4877b" providerId="AD" clId="Web-{1F8BF4F0-45FA-BE9E-B7D1-3095A54DAAA2}" dt="2026-06-29T11:04:38.282" v="5"/>
        <pc:sldMkLst>
          <pc:docMk/>
          <pc:sldMk cId="0" sldId="258"/>
        </pc:sldMkLst>
      </pc:sldChg>
      <pc:sldChg chg="mod modClrScheme chgLayout">
        <pc:chgData name="H Hacking" userId="S::hhacking@btrcc.lancs.sch.uk::95e111c2-15fe-4c45-b12f-0bf8c1c4877b" providerId="AD" clId="Web-{1F8BF4F0-45FA-BE9E-B7D1-3095A54DAAA2}" dt="2026-06-29T11:04:38.282" v="5"/>
        <pc:sldMkLst>
          <pc:docMk/>
          <pc:sldMk cId="0" sldId="259"/>
        </pc:sldMkLst>
      </pc:sldChg>
      <pc:sldChg chg="mod modClrScheme chgLayout">
        <pc:chgData name="H Hacking" userId="S::hhacking@btrcc.lancs.sch.uk::95e111c2-15fe-4c45-b12f-0bf8c1c4877b" providerId="AD" clId="Web-{1F8BF4F0-45FA-BE9E-B7D1-3095A54DAAA2}" dt="2026-06-29T11:04:38.282" v="5"/>
        <pc:sldMkLst>
          <pc:docMk/>
          <pc:sldMk cId="0" sldId="260"/>
        </pc:sldMkLst>
      </pc:sldChg>
      <pc:sldChg chg="mod modClrScheme chgLayout">
        <pc:chgData name="H Hacking" userId="S::hhacking@btrcc.lancs.sch.uk::95e111c2-15fe-4c45-b12f-0bf8c1c4877b" providerId="AD" clId="Web-{1F8BF4F0-45FA-BE9E-B7D1-3095A54DAAA2}" dt="2026-06-29T11:04:38.282" v="5"/>
        <pc:sldMkLst>
          <pc:docMk/>
          <pc:sldMk cId="0" sldId="261"/>
        </pc:sldMkLst>
      </pc:sldChg>
      <pc:sldMasterChg chg="add del addSldLayout delSldLayout">
        <pc:chgData name="H Hacking" userId="S::hhacking@btrcc.lancs.sch.uk::95e111c2-15fe-4c45-b12f-0bf8c1c4877b" providerId="AD" clId="Web-{1F8BF4F0-45FA-BE9E-B7D1-3095A54DAAA2}" dt="2026-06-29T11:04:38.282" v="5"/>
        <pc:sldMasterMkLst>
          <pc:docMk/>
          <pc:sldMasterMk cId="0" sldId="2147483659"/>
        </pc:sldMasterMkLst>
        <pc:sldLayoutChg chg="add del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0" sldId="2147483659"/>
            <pc:sldLayoutMk cId="0" sldId="2147483648"/>
          </pc:sldLayoutMkLst>
        </pc:sldLayoutChg>
        <pc:sldLayoutChg chg="add del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0" sldId="2147483659"/>
            <pc:sldLayoutMk cId="0" sldId="2147483649"/>
          </pc:sldLayoutMkLst>
        </pc:sldLayoutChg>
        <pc:sldLayoutChg chg="add del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0" sldId="2147483659"/>
            <pc:sldLayoutMk cId="0" sldId="2147483650"/>
          </pc:sldLayoutMkLst>
        </pc:sldLayoutChg>
        <pc:sldLayoutChg chg="add del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0" sldId="2147483659"/>
            <pc:sldLayoutMk cId="0" sldId="2147483651"/>
          </pc:sldLayoutMkLst>
        </pc:sldLayoutChg>
        <pc:sldLayoutChg chg="add del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0" sldId="2147483659"/>
            <pc:sldLayoutMk cId="0" sldId="2147483652"/>
          </pc:sldLayoutMkLst>
        </pc:sldLayoutChg>
        <pc:sldLayoutChg chg="add del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0" sldId="2147483659"/>
            <pc:sldLayoutMk cId="0" sldId="2147483653"/>
          </pc:sldLayoutMkLst>
        </pc:sldLayoutChg>
        <pc:sldLayoutChg chg="add del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0" sldId="2147483659"/>
            <pc:sldLayoutMk cId="0" sldId="2147483654"/>
          </pc:sldLayoutMkLst>
        </pc:sldLayoutChg>
        <pc:sldLayoutChg chg="add del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0" sldId="2147483659"/>
            <pc:sldLayoutMk cId="0" sldId="2147483655"/>
          </pc:sldLayoutMkLst>
        </pc:sldLayoutChg>
        <pc:sldLayoutChg chg="add del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0" sldId="2147483659"/>
            <pc:sldLayoutMk cId="0" sldId="2147483656"/>
          </pc:sldLayoutMkLst>
        </pc:sldLayoutChg>
        <pc:sldLayoutChg chg="add del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0" sldId="2147483659"/>
            <pc:sldLayoutMk cId="0" sldId="2147483657"/>
          </pc:sldLayoutMkLst>
        </pc:sldLayoutChg>
        <pc:sldLayoutChg chg="add del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0" sldId="2147483659"/>
            <pc:sldLayoutMk cId="0" sldId="2147483658"/>
          </pc:sldLayoutMkLst>
        </pc:sldLayoutChg>
      </pc:sldMasterChg>
      <pc:sldMasterChg chg="add del addSldLayout delSldLayout modSldLayout">
        <pc:chgData name="H Hacking" userId="S::hhacking@btrcc.lancs.sch.uk::95e111c2-15fe-4c45-b12f-0bf8c1c4877b" providerId="AD" clId="Web-{1F8BF4F0-45FA-BE9E-B7D1-3095A54DAAA2}" dt="2026-06-29T11:04:38.282" v="5"/>
        <pc:sldMasterMkLst>
          <pc:docMk/>
          <pc:sldMasterMk cId="4168028941" sldId="2147483660"/>
        </pc:sldMasterMkLst>
        <pc:sldLayoutChg chg="add del mod replId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4168028941" sldId="2147483660"/>
            <pc:sldLayoutMk cId="3436769233" sldId="2147483661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4168028941" sldId="2147483660"/>
            <pc:sldLayoutMk cId="2622935511" sldId="2147483662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4168028941" sldId="2147483660"/>
            <pc:sldLayoutMk cId="2578801713" sldId="2147483663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4168028941" sldId="2147483660"/>
            <pc:sldLayoutMk cId="2409454813" sldId="2147483664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4168028941" sldId="2147483660"/>
            <pc:sldLayoutMk cId="3320097107" sldId="2147483665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4168028941" sldId="2147483660"/>
            <pc:sldLayoutMk cId="3656222808" sldId="2147483666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4168028941" sldId="2147483660"/>
            <pc:sldLayoutMk cId="218355572" sldId="2147483667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4168028941" sldId="2147483660"/>
            <pc:sldLayoutMk cId="2908453545" sldId="2147483668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4168028941" sldId="2147483660"/>
            <pc:sldLayoutMk cId="29704365" sldId="2147483669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4168028941" sldId="2147483660"/>
            <pc:sldLayoutMk cId="1068745140" sldId="2147483670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8.282" v="5"/>
          <pc:sldLayoutMkLst>
            <pc:docMk/>
            <pc:sldMasterMk cId="4168028941" sldId="2147483660"/>
            <pc:sldLayoutMk cId="209333445" sldId="2147483671"/>
          </pc:sldLayoutMkLst>
        </pc:sldLayoutChg>
      </pc:sldMasterChg>
      <pc:sldMasterChg chg="add del addSldLayout delSldLayout modSldLayout">
        <pc:chgData name="H Hacking" userId="S::hhacking@btrcc.lancs.sch.uk::95e111c2-15fe-4c45-b12f-0bf8c1c4877b" providerId="AD" clId="Web-{1F8BF4F0-45FA-BE9E-B7D1-3095A54DAAA2}" dt="2026-06-29T11:04:37.626" v="4"/>
        <pc:sldMasterMkLst>
          <pc:docMk/>
          <pc:sldMasterMk cId="761273153" sldId="2147483672"/>
        </pc:sldMasterMkLst>
        <pc:sldLayoutChg chg="add del mod replId">
          <pc:chgData name="H Hacking" userId="S::hhacking@btrcc.lancs.sch.uk::95e111c2-15fe-4c45-b12f-0bf8c1c4877b" providerId="AD" clId="Web-{1F8BF4F0-45FA-BE9E-B7D1-3095A54DAAA2}" dt="2026-06-29T11:04:37.626" v="4"/>
          <pc:sldLayoutMkLst>
            <pc:docMk/>
            <pc:sldMasterMk cId="761273153" sldId="2147483672"/>
            <pc:sldLayoutMk cId="3530608619" sldId="2147483673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7.626" v="4"/>
          <pc:sldLayoutMkLst>
            <pc:docMk/>
            <pc:sldMasterMk cId="761273153" sldId="2147483672"/>
            <pc:sldLayoutMk cId="1806348217" sldId="2147483674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7.626" v="4"/>
          <pc:sldLayoutMkLst>
            <pc:docMk/>
            <pc:sldMasterMk cId="761273153" sldId="2147483672"/>
            <pc:sldLayoutMk cId="1796813973" sldId="2147483675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7.626" v="4"/>
          <pc:sldLayoutMkLst>
            <pc:docMk/>
            <pc:sldMasterMk cId="761273153" sldId="2147483672"/>
            <pc:sldLayoutMk cId="1432441161" sldId="2147483676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7.626" v="4"/>
          <pc:sldLayoutMkLst>
            <pc:docMk/>
            <pc:sldMasterMk cId="761273153" sldId="2147483672"/>
            <pc:sldLayoutMk cId="1099081223" sldId="2147483677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7.626" v="4"/>
          <pc:sldLayoutMkLst>
            <pc:docMk/>
            <pc:sldMasterMk cId="761273153" sldId="2147483672"/>
            <pc:sldLayoutMk cId="4119742199" sldId="2147483678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7.626" v="4"/>
          <pc:sldLayoutMkLst>
            <pc:docMk/>
            <pc:sldMasterMk cId="761273153" sldId="2147483672"/>
            <pc:sldLayoutMk cId="557945786" sldId="2147483679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7.626" v="4"/>
          <pc:sldLayoutMkLst>
            <pc:docMk/>
            <pc:sldMasterMk cId="761273153" sldId="2147483672"/>
            <pc:sldLayoutMk cId="3186173054" sldId="2147483680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7.626" v="4"/>
          <pc:sldLayoutMkLst>
            <pc:docMk/>
            <pc:sldMasterMk cId="761273153" sldId="2147483672"/>
            <pc:sldLayoutMk cId="508565734" sldId="2147483681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7.626" v="4"/>
          <pc:sldLayoutMkLst>
            <pc:docMk/>
            <pc:sldMasterMk cId="761273153" sldId="2147483672"/>
            <pc:sldLayoutMk cId="1368837767" sldId="2147483682"/>
          </pc:sldLayoutMkLst>
        </pc:sldLayoutChg>
        <pc:sldLayoutChg chg="add del mod replId">
          <pc:chgData name="H Hacking" userId="S::hhacking@btrcc.lancs.sch.uk::95e111c2-15fe-4c45-b12f-0bf8c1c4877b" providerId="AD" clId="Web-{1F8BF4F0-45FA-BE9E-B7D1-3095A54DAAA2}" dt="2026-06-29T11:04:37.626" v="4"/>
          <pc:sldLayoutMkLst>
            <pc:docMk/>
            <pc:sldMasterMk cId="761273153" sldId="2147483672"/>
            <pc:sldLayoutMk cId="1647822566" sldId="2147483683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40984f791ed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40984f791ed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40984f791ed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40984f791ed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40984f791ed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40984f791ed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40984f791ed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40984f791ed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40984f791ed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40984f791ed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2582126191"/>
              </p:ext>
            </p:extLst>
          </p:nvPr>
        </p:nvGraphicFramePr>
        <p:xfrm>
          <a:off x="259632" y="1529554"/>
          <a:ext cx="8613850" cy="3124050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018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8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8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58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Page numbers in revision guide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23rd September 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29th September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B1 - cell biology 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Foundation: page 5 to 10</a:t>
                      </a:r>
                      <a:endParaRPr sz="12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Higher: page 5 to 9</a:t>
                      </a:r>
                      <a:endParaRPr sz="12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30th September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6th October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B1 - cell biology 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Foundation: page 5 to 10</a:t>
                      </a:r>
                      <a:endParaRPr sz="120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Higher: page 5 to 9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7th October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13th October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C1 - atoms and the periodic table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Foundation: page 42 to 50</a:t>
                      </a:r>
                      <a:endParaRPr sz="120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Higher: page 42 to 49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14th October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20th October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C1 - atoms and the periodic table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Foundation: page 42 to 50 </a:t>
                      </a:r>
                      <a:endParaRPr sz="120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Higher: page 42 to 49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21st October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3rd November (after half term holiday)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P3 - particle model of matter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Foundation: page 88 to 90</a:t>
                      </a:r>
                      <a:endParaRPr sz="1200" dirty="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Higher: page 88 to 90</a:t>
                      </a:r>
                      <a:endParaRPr sz="12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5" name="Google Shape;55;p13"/>
          <p:cNvSpPr/>
          <p:nvPr/>
        </p:nvSpPr>
        <p:spPr>
          <a:xfrm>
            <a:off x="265225" y="511554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latin typeface="Calibri"/>
                <a:ea typeface="Calibri"/>
                <a:cs typeface="Calibri"/>
                <a:sym typeface="Calibri"/>
              </a:rPr>
              <a:t>Year 10 Science Homework</a:t>
            </a:r>
            <a:endParaRPr sz="36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latin typeface="Calibri"/>
                <a:ea typeface="Calibri"/>
                <a:cs typeface="Calibri"/>
                <a:sym typeface="Calibri"/>
              </a:rPr>
              <a:t>Year 10 Science Homework</a:t>
            </a:r>
            <a:endParaRPr sz="360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61" name="Google Shape;61;p14"/>
          <p:cNvGraphicFramePr/>
          <p:nvPr>
            <p:extLst>
              <p:ext uri="{D42A27DB-BD31-4B8C-83A1-F6EECF244321}">
                <p14:modId xmlns:p14="http://schemas.microsoft.com/office/powerpoint/2010/main" val="1461730508"/>
              </p:ext>
            </p:extLst>
          </p:nvPr>
        </p:nvGraphicFramePr>
        <p:xfrm>
          <a:off x="265275" y="922230"/>
          <a:ext cx="8613850" cy="4221270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392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5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1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58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Page numbers in revision guide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4th November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10th November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P1 - energy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Foundation: page 76 - 81</a:t>
                      </a:r>
                      <a:endParaRPr sz="1200" dirty="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Higher: page 76 – 81</a:t>
                      </a:r>
                      <a:endParaRPr sz="12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11th November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17th November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P1 - energy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Foundation: page </a:t>
                      </a:r>
                      <a:r>
                        <a:rPr lang="en-GB" sz="120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76 - 81</a:t>
                      </a:r>
                      <a:endParaRPr sz="12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Higher: page </a:t>
                      </a:r>
                      <a:r>
                        <a:rPr lang="en-GB" sz="120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76 – 81</a:t>
                      </a:r>
                      <a:endParaRPr sz="12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18th November</a:t>
                      </a:r>
                      <a:endParaRPr sz="12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24th November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C1 - atoms 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Foundation: page 42 - 50</a:t>
                      </a:r>
                      <a:endParaRPr sz="1200" dirty="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Higher: page 42 – 49</a:t>
                      </a:r>
                      <a:endParaRPr sz="12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25th November</a:t>
                      </a:r>
                      <a:endParaRPr sz="12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1st December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B2 - organisation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Foundation: page 11 - 18</a:t>
                      </a:r>
                      <a:endParaRPr sz="1200" dirty="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Higher: page 10 – 17</a:t>
                      </a:r>
                      <a:endParaRPr sz="12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2nd December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8th December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B2 - organisation 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Foundation: page 11 - 18</a:t>
                      </a:r>
                      <a:endParaRPr sz="1200" dirty="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Higher: page 10 – 17</a:t>
                      </a:r>
                      <a:endParaRPr sz="12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9th December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15th December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P4 - radiation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Foundation: page 91 - 94</a:t>
                      </a:r>
                      <a:endParaRPr sz="1200" dirty="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Higher: page 91 – 93</a:t>
                      </a:r>
                      <a:endParaRPr sz="12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16th December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5th January </a:t>
                      </a:r>
                      <a:endParaRPr sz="120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(after Christmas holiday)</a:t>
                      </a:r>
                      <a:endParaRPr sz="12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P4 - radiation </a:t>
                      </a:r>
                      <a:endParaRPr sz="120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Foundation: page 91 - 94</a:t>
                      </a:r>
                      <a:endParaRPr sz="1200" dirty="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Higher: page 91 - 93</a:t>
                      </a:r>
                      <a:endParaRPr sz="1200" dirty="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latin typeface="Calibri"/>
                <a:ea typeface="Calibri"/>
                <a:cs typeface="Calibri"/>
                <a:sym typeface="Calibri"/>
              </a:rPr>
              <a:t>Year 10 Science Homework</a:t>
            </a:r>
            <a:endParaRPr sz="360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67" name="Google Shape;67;p15"/>
          <p:cNvGraphicFramePr/>
          <p:nvPr>
            <p:extLst>
              <p:ext uri="{D42A27DB-BD31-4B8C-83A1-F6EECF244321}">
                <p14:modId xmlns:p14="http://schemas.microsoft.com/office/powerpoint/2010/main" val="2851326518"/>
              </p:ext>
            </p:extLst>
          </p:nvPr>
        </p:nvGraphicFramePr>
        <p:xfrm>
          <a:off x="265075" y="1094125"/>
          <a:ext cx="8613850" cy="4023150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018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3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3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58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Page numbers in revision guide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6th January</a:t>
                      </a:r>
                      <a:endParaRPr sz="12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11th January</a:t>
                      </a:r>
                      <a:endParaRPr sz="12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C2 - structure &amp; bonding</a:t>
                      </a:r>
                      <a:endParaRPr sz="12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Foundation: page 51 - 55</a:t>
                      </a:r>
                      <a:endParaRPr sz="1200" dirty="0">
                        <a:solidFill>
                          <a:schemeClr val="dk1"/>
                        </a:solidFill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Higher: page 50 – 54</a:t>
                      </a:r>
                      <a:endParaRPr sz="12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12th January</a:t>
                      </a:r>
                      <a:endParaRPr sz="12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18th January</a:t>
                      </a:r>
                      <a:endParaRPr sz="12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C2 - structure &amp; bonding</a:t>
                      </a:r>
                      <a:endParaRPr sz="12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Foundation: page 51 - 55</a:t>
                      </a:r>
                      <a:endParaRPr sz="12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Higher: page 50 – 54</a:t>
                      </a:r>
                      <a:endParaRPr sz="12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19th January </a:t>
                      </a:r>
                      <a:endParaRPr sz="12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25th February</a:t>
                      </a:r>
                      <a:endParaRPr sz="12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C3 - quantitative chemistry </a:t>
                      </a:r>
                      <a:endParaRPr sz="12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Foundation: page 56</a:t>
                      </a:r>
                      <a:endParaRPr sz="1200" dirty="0">
                        <a:solidFill>
                          <a:schemeClr val="dk1"/>
                        </a:solidFill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Higher: page 55 – 56</a:t>
                      </a:r>
                      <a:endParaRPr sz="12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26th January</a:t>
                      </a:r>
                      <a:endParaRPr sz="12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2nd February</a:t>
                      </a:r>
                      <a:endParaRPr sz="12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B2 - organisation</a:t>
                      </a:r>
                      <a:endParaRPr sz="12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Foundation: page 11 - 18</a:t>
                      </a:r>
                      <a:endParaRPr sz="1200" dirty="0">
                        <a:solidFill>
                          <a:schemeClr val="dk1"/>
                        </a:solidFill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Higher: page 10 – 17</a:t>
                      </a:r>
                      <a:endParaRPr sz="12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3rd February</a:t>
                      </a:r>
                      <a:endParaRPr sz="12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9th February</a:t>
                      </a:r>
                      <a:endParaRPr sz="12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B3 - infection &amp; response </a:t>
                      </a:r>
                      <a:endParaRPr sz="12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Foundation: page 19 - 21</a:t>
                      </a:r>
                      <a:endParaRPr sz="1200" dirty="0">
                        <a:solidFill>
                          <a:schemeClr val="dk1"/>
                        </a:solidFill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Higher: page 18 – 20</a:t>
                      </a:r>
                      <a:endParaRPr sz="12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10th February</a:t>
                      </a:r>
                      <a:endParaRPr sz="12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23rd February (after half term holiday)</a:t>
                      </a:r>
                      <a:endParaRPr sz="12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P2 - electricity </a:t>
                      </a:r>
                      <a:endParaRPr sz="12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Foundation: page 82 - 87</a:t>
                      </a:r>
                      <a:endParaRPr sz="1200" dirty="0">
                        <a:solidFill>
                          <a:schemeClr val="dk1"/>
                        </a:solidFill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Higher: page 82 - 87</a:t>
                      </a:r>
                      <a:endParaRPr sz="12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latin typeface="Calibri"/>
                <a:ea typeface="Calibri"/>
                <a:cs typeface="Calibri"/>
                <a:sym typeface="Calibri"/>
              </a:rPr>
              <a:t>Year 10 Science Homework</a:t>
            </a:r>
            <a:endParaRPr sz="360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73" name="Google Shape;73;p16"/>
          <p:cNvGraphicFramePr/>
          <p:nvPr>
            <p:extLst>
              <p:ext uri="{D42A27DB-BD31-4B8C-83A1-F6EECF244321}">
                <p14:modId xmlns:p14="http://schemas.microsoft.com/office/powerpoint/2010/main" val="3610661667"/>
              </p:ext>
            </p:extLst>
          </p:nvPr>
        </p:nvGraphicFramePr>
        <p:xfrm>
          <a:off x="265075" y="1094125"/>
          <a:ext cx="8613850" cy="3657420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018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8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8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58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Page numbers in revision guide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24th February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2nd March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P2 - electricity 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Foundation: page 82-87</a:t>
                      </a:r>
                      <a:endParaRPr sz="14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Higher: page 82-87</a:t>
                      </a:r>
                      <a:endParaRPr sz="14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3rd March 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9th March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P3 - particle model of matter 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Foundation: page 88-90</a:t>
                      </a:r>
                      <a:endParaRPr sz="1400" dirty="0">
                        <a:solidFill>
                          <a:schemeClr val="dk1"/>
                        </a:solidFill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Higher: page 88-90</a:t>
                      </a:r>
                      <a:endParaRPr sz="14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10th March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16th March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C4 - chemical changes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Foundation: page 57-59</a:t>
                      </a:r>
                      <a:endParaRPr sz="1400" dirty="0">
                        <a:solidFill>
                          <a:schemeClr val="dk1"/>
                        </a:solidFill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Higher: page 57 - 61</a:t>
                      </a:r>
                      <a:endParaRPr sz="14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17th March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23rd March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C4 - chemical changes 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Foundation: page 57-59</a:t>
                      </a:r>
                      <a:endParaRPr sz="1400" dirty="0">
                        <a:solidFill>
                          <a:schemeClr val="dk1"/>
                        </a:solidFill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Higher: page 57- 61</a:t>
                      </a:r>
                      <a:endParaRPr sz="14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24th March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13th April 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(after Easter holiday)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C3 - quantitative </a:t>
                      </a:r>
                      <a:endParaRPr sz="14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Foundation: page 56</a:t>
                      </a:r>
                      <a:endParaRPr sz="1400" dirty="0">
                        <a:solidFill>
                          <a:schemeClr val="dk1"/>
                        </a:solidFill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Higher: page 55 - 56</a:t>
                      </a:r>
                      <a:endParaRPr sz="14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latin typeface="Calibri"/>
                <a:ea typeface="Calibri"/>
                <a:cs typeface="Calibri"/>
                <a:sym typeface="Calibri"/>
              </a:rPr>
              <a:t>Year 10 Science Homework</a:t>
            </a:r>
            <a:endParaRPr sz="360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79" name="Google Shape;79;p17"/>
          <p:cNvGraphicFramePr/>
          <p:nvPr>
            <p:extLst>
              <p:ext uri="{D42A27DB-BD31-4B8C-83A1-F6EECF244321}">
                <p14:modId xmlns:p14="http://schemas.microsoft.com/office/powerpoint/2010/main" val="4150920372"/>
              </p:ext>
            </p:extLst>
          </p:nvPr>
        </p:nvGraphicFramePr>
        <p:xfrm>
          <a:off x="265075" y="1006155"/>
          <a:ext cx="8613850" cy="4358400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018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8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8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58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Page numbers in revision guide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14th April</a:t>
                      </a:r>
                      <a:endParaRPr sz="11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20th April</a:t>
                      </a:r>
                      <a:endParaRPr sz="11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C5 - energy changes</a:t>
                      </a:r>
                      <a:endParaRPr sz="11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Foundation: page 62</a:t>
                      </a:r>
                      <a:endParaRPr sz="1100" dirty="0">
                        <a:solidFill>
                          <a:schemeClr val="dk1"/>
                        </a:solidFill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Higher: page 62</a:t>
                      </a:r>
                      <a:endParaRPr sz="11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21st April</a:t>
                      </a:r>
                      <a:endParaRPr sz="11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27th April</a:t>
                      </a:r>
                      <a:endParaRPr sz="11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C5 - energy changes </a:t>
                      </a:r>
                      <a:endParaRPr sz="11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Foundation: page 62</a:t>
                      </a:r>
                      <a:endParaRPr sz="11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Higher: page 62</a:t>
                      </a:r>
                      <a:endParaRPr sz="11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28th April </a:t>
                      </a:r>
                      <a:endParaRPr sz="11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4th May</a:t>
                      </a:r>
                      <a:endParaRPr sz="11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B1 - cell biology </a:t>
                      </a:r>
                      <a:endParaRPr sz="11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cap="none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Foundation: page 5 - 10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cap="none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Higher: page 5 to  - 9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5th May</a:t>
                      </a:r>
                      <a:endParaRPr sz="11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11th May</a:t>
                      </a:r>
                      <a:endParaRPr sz="11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B3 - infection &amp; response</a:t>
                      </a:r>
                      <a:endParaRPr sz="11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cap="none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Foundation: page 19 - 21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cap="none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Higher: page 18 - 20</a:t>
                      </a:r>
                      <a:endParaRPr lang="en-GB" sz="1100" b="0" i="0" u="none" strike="noStrike" cap="none" dirty="0">
                        <a:solidFill>
                          <a:srgbClr val="000000"/>
                        </a:solidFill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12th May</a:t>
                      </a:r>
                      <a:endParaRPr sz="11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18th May</a:t>
                      </a:r>
                      <a:endParaRPr sz="11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B4 - bioenergetics </a:t>
                      </a:r>
                      <a:endParaRPr sz="11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Foundation: page 22 – 24</a:t>
                      </a:r>
                      <a:endParaRPr sz="1100" dirty="0">
                        <a:solidFill>
                          <a:schemeClr val="dk1"/>
                        </a:solidFill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Higher: page 21-23</a:t>
                      </a:r>
                      <a:endParaRPr sz="11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19th May</a:t>
                      </a:r>
                      <a:endParaRPr sz="11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25th May</a:t>
                      </a:r>
                      <a:endParaRPr sz="11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B4 - bioenergetics </a:t>
                      </a:r>
                      <a:endParaRPr sz="11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Foundation: page 22 – 24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Higher: page 21-23</a:t>
                      </a:r>
                      <a:endParaRPr lang="en-GB" sz="11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26th May</a:t>
                      </a:r>
                      <a:endParaRPr sz="11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9th June</a:t>
                      </a:r>
                      <a:endParaRPr sz="11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(after half term holiday)</a:t>
                      </a:r>
                      <a:endParaRPr sz="11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Biology paper 1</a:t>
                      </a:r>
                      <a:endParaRPr sz="11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Foundation: page 5-24</a:t>
                      </a:r>
                      <a:endParaRPr sz="1100" dirty="0">
                        <a:solidFill>
                          <a:schemeClr val="dk1"/>
                        </a:solidFill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chemeClr val="dk1"/>
                          </a:solidFill>
                          <a:latin typeface="+mn-lt"/>
                          <a:ea typeface="Calibri"/>
                          <a:cs typeface="Calibri"/>
                          <a:sym typeface="Calibri"/>
                        </a:rPr>
                        <a:t>Higher: page 5-23</a:t>
                      </a:r>
                      <a:endParaRPr sz="11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8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latin typeface="Calibri"/>
                <a:ea typeface="Calibri"/>
                <a:cs typeface="Calibri"/>
                <a:sym typeface="Calibri"/>
              </a:rPr>
              <a:t>Year 10 Science Homework</a:t>
            </a:r>
            <a:endParaRPr sz="360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5" name="Google Shape;85;p18"/>
          <p:cNvGraphicFramePr/>
          <p:nvPr>
            <p:extLst>
              <p:ext uri="{D42A27DB-BD31-4B8C-83A1-F6EECF244321}">
                <p14:modId xmlns:p14="http://schemas.microsoft.com/office/powerpoint/2010/main" val="268543251"/>
              </p:ext>
            </p:extLst>
          </p:nvPr>
        </p:nvGraphicFramePr>
        <p:xfrm>
          <a:off x="265075" y="1094125"/>
          <a:ext cx="8613850" cy="3047850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018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8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8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58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Page numbers in revision guide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16th June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22nd June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Chemistry paper 1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Foundation: page 42 – 60</a:t>
                      </a:r>
                      <a:endParaRPr dirty="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Higher: page 42 - 62</a:t>
                      </a:r>
                      <a:endParaRPr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23rd June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29th June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Physics paper 1 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Foundation: page </a:t>
                      </a:r>
                      <a:r>
                        <a:rPr lang="en-GB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76 – 94</a:t>
                      </a:r>
                      <a:endParaRPr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Higher: page 76 - 93</a:t>
                      </a:r>
                      <a:endParaRPr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30th June 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6th July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Gaps from mocks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Foundation: page </a:t>
                      </a:r>
                      <a:endParaRPr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Higher: page 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7th July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13th July 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Gaps from mocks </a:t>
                      </a:r>
                      <a:endParaRPr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Foundation: page </a:t>
                      </a:r>
                      <a:endParaRPr dirty="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Higher: page </a:t>
                      </a:r>
                      <a:endParaRPr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812</Words>
  <Application>Microsoft Office PowerPoint</Application>
  <PresentationFormat>On-screen Show (16:9)</PresentationFormat>
  <Paragraphs>203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H Hacking</cp:lastModifiedBy>
  <cp:revision>7</cp:revision>
  <dcterms:modified xsi:type="dcterms:W3CDTF">2026-06-29T11:04:38Z</dcterms:modified>
</cp:coreProperties>
</file>