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5143500" type="screen16x9"/>
  <p:notesSz cx="6797675" cy="9928225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747775"/>
          </p15:clr>
        </p15:guide>
        <p15:guide id="2" pos="2880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20BAC3-5111-04D2-6845-6DBE965EBAAA}" v="74" dt="2026-07-06T11:54:58.094"/>
  </p1510:revLst>
</p1510:revInfo>
</file>

<file path=ppt/tableStyles.xml><?xml version="1.0" encoding="utf-8"?>
<a:tblStyleLst xmlns:a="http://schemas.openxmlformats.org/drawingml/2006/main" def="{5E7210FB-525E-45BE-B41A-95B71C2D5A8C}">
  <a:tblStyle styleId="{5E7210FB-525E-45BE-B41A-95B71C2D5A8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96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 Hacking" userId="S::hhacking@btrcc.lancs.sch.uk::95e111c2-15fe-4c45-b12f-0bf8c1c4877b" providerId="AD" clId="Web-{7420BAC3-5111-04D2-6845-6DBE965EBAAA}"/>
    <pc:docChg chg="modSld">
      <pc:chgData name="H Hacking" userId="S::hhacking@btrcc.lancs.sch.uk::95e111c2-15fe-4c45-b12f-0bf8c1c4877b" providerId="AD" clId="Web-{7420BAC3-5111-04D2-6845-6DBE965EBAAA}" dt="2026-07-06T11:54:58.094" v="73"/>
      <pc:docMkLst>
        <pc:docMk/>
      </pc:docMkLst>
      <pc:sldChg chg="modSp">
        <pc:chgData name="H Hacking" userId="S::hhacking@btrcc.lancs.sch.uk::95e111c2-15fe-4c45-b12f-0bf8c1c4877b" providerId="AD" clId="Web-{7420BAC3-5111-04D2-6845-6DBE965EBAAA}" dt="2026-07-06T11:54:38.828" v="27"/>
        <pc:sldMkLst>
          <pc:docMk/>
          <pc:sldMk cId="0" sldId="260"/>
        </pc:sldMkLst>
        <pc:graphicFrameChg chg="mod modGraphic">
          <ac:chgData name="H Hacking" userId="S::hhacking@btrcc.lancs.sch.uk::95e111c2-15fe-4c45-b12f-0bf8c1c4877b" providerId="AD" clId="Web-{7420BAC3-5111-04D2-6845-6DBE965EBAAA}" dt="2026-07-06T11:54:38.828" v="27"/>
          <ac:graphicFrameMkLst>
            <pc:docMk/>
            <pc:sldMk cId="0" sldId="260"/>
            <ac:graphicFrameMk id="79" creationId="{00000000-0000-0000-0000-000000000000}"/>
          </ac:graphicFrameMkLst>
        </pc:graphicFrameChg>
      </pc:sldChg>
      <pc:sldChg chg="modSp">
        <pc:chgData name="H Hacking" userId="S::hhacking@btrcc.lancs.sch.uk::95e111c2-15fe-4c45-b12f-0bf8c1c4877b" providerId="AD" clId="Web-{7420BAC3-5111-04D2-6845-6DBE965EBAAA}" dt="2026-07-06T11:54:58.094" v="73"/>
        <pc:sldMkLst>
          <pc:docMk/>
          <pc:sldMk cId="0" sldId="261"/>
        </pc:sldMkLst>
        <pc:graphicFrameChg chg="mod modGraphic">
          <ac:chgData name="H Hacking" userId="S::hhacking@btrcc.lancs.sch.uk::95e111c2-15fe-4c45-b12f-0bf8c1c4877b" providerId="AD" clId="Web-{7420BAC3-5111-04D2-6845-6DBE965EBAAA}" dt="2026-07-06T11:54:58.094" v="73"/>
          <ac:graphicFrameMkLst>
            <pc:docMk/>
            <pc:sldMk cId="0" sldId="261"/>
            <ac:graphicFrameMk id="85" creationId="{00000000-0000-0000-0000-000000000000}"/>
          </ac:graphicFrameMkLst>
        </pc:graphicFrameChg>
      </pc:sldChg>
    </pc:docChg>
  </pc:docChgLst>
  <pc:docChgLst>
    <pc:chgData name="H Hacking" userId="95e111c2-15fe-4c45-b12f-0bf8c1c4877b" providerId="ADAL" clId="{6A03BB16-C93A-40AE-B748-37BDF14E727B}"/>
    <pc:docChg chg="undo custSel modSld">
      <pc:chgData name="H Hacking" userId="95e111c2-15fe-4c45-b12f-0bf8c1c4877b" providerId="ADAL" clId="{6A03BB16-C93A-40AE-B748-37BDF14E727B}" dt="2026-07-03T12:00:42.825" v="512" actId="20577"/>
      <pc:docMkLst>
        <pc:docMk/>
      </pc:docMkLst>
      <pc:sldChg chg="modSp mod">
        <pc:chgData name="H Hacking" userId="95e111c2-15fe-4c45-b12f-0bf8c1c4877b" providerId="ADAL" clId="{6A03BB16-C93A-40AE-B748-37BDF14E727B}" dt="2026-07-03T12:00:42.825" v="512" actId="20577"/>
        <pc:sldMkLst>
          <pc:docMk/>
          <pc:sldMk cId="0" sldId="256"/>
        </pc:sldMkLst>
        <pc:spChg chg="mod">
          <ac:chgData name="H Hacking" userId="95e111c2-15fe-4c45-b12f-0bf8c1c4877b" providerId="ADAL" clId="{6A03BB16-C93A-40AE-B748-37BDF14E727B}" dt="2026-07-03T12:00:42.825" v="512" actId="20577"/>
          <ac:spMkLst>
            <pc:docMk/>
            <pc:sldMk cId="0" sldId="256"/>
            <ac:spMk id="55" creationId="{00000000-0000-0000-0000-000000000000}"/>
          </ac:spMkLst>
        </pc:spChg>
        <pc:graphicFrameChg chg="modGraphic">
          <ac:chgData name="H Hacking" userId="95e111c2-15fe-4c45-b12f-0bf8c1c4877b" providerId="ADAL" clId="{6A03BB16-C93A-40AE-B748-37BDF14E727B}" dt="2026-07-03T11:54:29.771" v="169" actId="20577"/>
          <ac:graphicFrameMkLst>
            <pc:docMk/>
            <pc:sldMk cId="0" sldId="256"/>
            <ac:graphicFrameMk id="54" creationId="{00000000-0000-0000-0000-000000000000}"/>
          </ac:graphicFrameMkLst>
        </pc:graphicFrameChg>
      </pc:sldChg>
      <pc:sldChg chg="modSp mod">
        <pc:chgData name="H Hacking" userId="95e111c2-15fe-4c45-b12f-0bf8c1c4877b" providerId="ADAL" clId="{6A03BB16-C93A-40AE-B748-37BDF14E727B}" dt="2026-07-03T12:00:37.958" v="510" actId="20577"/>
        <pc:sldMkLst>
          <pc:docMk/>
          <pc:sldMk cId="0" sldId="257"/>
        </pc:sldMkLst>
        <pc:spChg chg="mod">
          <ac:chgData name="H Hacking" userId="95e111c2-15fe-4c45-b12f-0bf8c1c4877b" providerId="ADAL" clId="{6A03BB16-C93A-40AE-B748-37BDF14E727B}" dt="2026-07-03T12:00:37.958" v="510" actId="20577"/>
          <ac:spMkLst>
            <pc:docMk/>
            <pc:sldMk cId="0" sldId="257"/>
            <ac:spMk id="60" creationId="{00000000-0000-0000-0000-000000000000}"/>
          </ac:spMkLst>
        </pc:spChg>
        <pc:graphicFrameChg chg="mod modGraphic">
          <ac:chgData name="H Hacking" userId="95e111c2-15fe-4c45-b12f-0bf8c1c4877b" providerId="ADAL" clId="{6A03BB16-C93A-40AE-B748-37BDF14E727B}" dt="2026-07-03T11:55:56.584" v="251" actId="20577"/>
          <ac:graphicFrameMkLst>
            <pc:docMk/>
            <pc:sldMk cId="0" sldId="257"/>
            <ac:graphicFrameMk id="61" creationId="{00000000-0000-0000-0000-000000000000}"/>
          </ac:graphicFrameMkLst>
        </pc:graphicFrameChg>
      </pc:sldChg>
      <pc:sldChg chg="modSp mod">
        <pc:chgData name="H Hacking" userId="95e111c2-15fe-4c45-b12f-0bf8c1c4877b" providerId="ADAL" clId="{6A03BB16-C93A-40AE-B748-37BDF14E727B}" dt="2026-07-03T12:00:34.514" v="508" actId="20577"/>
        <pc:sldMkLst>
          <pc:docMk/>
          <pc:sldMk cId="0" sldId="258"/>
        </pc:sldMkLst>
        <pc:spChg chg="mod">
          <ac:chgData name="H Hacking" userId="95e111c2-15fe-4c45-b12f-0bf8c1c4877b" providerId="ADAL" clId="{6A03BB16-C93A-40AE-B748-37BDF14E727B}" dt="2026-07-03T12:00:34.514" v="508" actId="20577"/>
          <ac:spMkLst>
            <pc:docMk/>
            <pc:sldMk cId="0" sldId="258"/>
            <ac:spMk id="66" creationId="{00000000-0000-0000-0000-000000000000}"/>
          </ac:spMkLst>
        </pc:spChg>
        <pc:graphicFrameChg chg="mod modGraphic">
          <ac:chgData name="H Hacking" userId="95e111c2-15fe-4c45-b12f-0bf8c1c4877b" providerId="ADAL" clId="{6A03BB16-C93A-40AE-B748-37BDF14E727B}" dt="2026-07-03T11:57:04.593" v="313" actId="14100"/>
          <ac:graphicFrameMkLst>
            <pc:docMk/>
            <pc:sldMk cId="0" sldId="258"/>
            <ac:graphicFrameMk id="67" creationId="{00000000-0000-0000-0000-000000000000}"/>
          </ac:graphicFrameMkLst>
        </pc:graphicFrameChg>
      </pc:sldChg>
      <pc:sldChg chg="modSp mod">
        <pc:chgData name="H Hacking" userId="95e111c2-15fe-4c45-b12f-0bf8c1c4877b" providerId="ADAL" clId="{6A03BB16-C93A-40AE-B748-37BDF14E727B}" dt="2026-07-03T12:00:30.364" v="504" actId="20577"/>
        <pc:sldMkLst>
          <pc:docMk/>
          <pc:sldMk cId="0" sldId="259"/>
        </pc:sldMkLst>
        <pc:spChg chg="mod">
          <ac:chgData name="H Hacking" userId="95e111c2-15fe-4c45-b12f-0bf8c1c4877b" providerId="ADAL" clId="{6A03BB16-C93A-40AE-B748-37BDF14E727B}" dt="2026-07-03T12:00:30.364" v="504" actId="20577"/>
          <ac:spMkLst>
            <pc:docMk/>
            <pc:sldMk cId="0" sldId="259"/>
            <ac:spMk id="72" creationId="{00000000-0000-0000-0000-000000000000}"/>
          </ac:spMkLst>
        </pc:spChg>
        <pc:graphicFrameChg chg="mod modGraphic">
          <ac:chgData name="H Hacking" userId="95e111c2-15fe-4c45-b12f-0bf8c1c4877b" providerId="ADAL" clId="{6A03BB16-C93A-40AE-B748-37BDF14E727B}" dt="2026-07-03T11:57:25.459" v="335"/>
          <ac:graphicFrameMkLst>
            <pc:docMk/>
            <pc:sldMk cId="0" sldId="259"/>
            <ac:graphicFrameMk id="73" creationId="{00000000-0000-0000-0000-000000000000}"/>
          </ac:graphicFrameMkLst>
        </pc:graphicFrameChg>
      </pc:sldChg>
      <pc:sldChg chg="modSp mod">
        <pc:chgData name="H Hacking" userId="95e111c2-15fe-4c45-b12f-0bf8c1c4877b" providerId="ADAL" clId="{6A03BB16-C93A-40AE-B748-37BDF14E727B}" dt="2026-07-03T12:00:19.631" v="500" actId="20577"/>
        <pc:sldMkLst>
          <pc:docMk/>
          <pc:sldMk cId="0" sldId="260"/>
        </pc:sldMkLst>
        <pc:spChg chg="mod">
          <ac:chgData name="H Hacking" userId="95e111c2-15fe-4c45-b12f-0bf8c1c4877b" providerId="ADAL" clId="{6A03BB16-C93A-40AE-B748-37BDF14E727B}" dt="2026-07-03T12:00:19.631" v="500" actId="20577"/>
          <ac:spMkLst>
            <pc:docMk/>
            <pc:sldMk cId="0" sldId="260"/>
            <ac:spMk id="78" creationId="{00000000-0000-0000-0000-000000000000}"/>
          </ac:spMkLst>
        </pc:spChg>
        <pc:graphicFrameChg chg="mod modGraphic">
          <ac:chgData name="H Hacking" userId="95e111c2-15fe-4c45-b12f-0bf8c1c4877b" providerId="ADAL" clId="{6A03BB16-C93A-40AE-B748-37BDF14E727B}" dt="2026-07-03T11:58:45.923" v="462" actId="404"/>
          <ac:graphicFrameMkLst>
            <pc:docMk/>
            <pc:sldMk cId="0" sldId="260"/>
            <ac:graphicFrameMk id="79" creationId="{00000000-0000-0000-0000-000000000000}"/>
          </ac:graphicFrameMkLst>
        </pc:graphicFrameChg>
      </pc:sldChg>
      <pc:sldChg chg="modSp mod">
        <pc:chgData name="H Hacking" userId="95e111c2-15fe-4c45-b12f-0bf8c1c4877b" providerId="ADAL" clId="{6A03BB16-C93A-40AE-B748-37BDF14E727B}" dt="2026-07-03T12:00:26.874" v="502" actId="20577"/>
        <pc:sldMkLst>
          <pc:docMk/>
          <pc:sldMk cId="0" sldId="261"/>
        </pc:sldMkLst>
        <pc:spChg chg="mod">
          <ac:chgData name="H Hacking" userId="95e111c2-15fe-4c45-b12f-0bf8c1c4877b" providerId="ADAL" clId="{6A03BB16-C93A-40AE-B748-37BDF14E727B}" dt="2026-07-03T12:00:26.874" v="502" actId="20577"/>
          <ac:spMkLst>
            <pc:docMk/>
            <pc:sldMk cId="0" sldId="261"/>
            <ac:spMk id="84" creationId="{00000000-0000-0000-0000-000000000000}"/>
          </ac:spMkLst>
        </pc:spChg>
        <pc:graphicFrameChg chg="modGraphic">
          <ac:chgData name="H Hacking" userId="95e111c2-15fe-4c45-b12f-0bf8c1c4877b" providerId="ADAL" clId="{6A03BB16-C93A-40AE-B748-37BDF14E727B}" dt="2026-07-03T12:00:11.862" v="498" actId="113"/>
          <ac:graphicFrameMkLst>
            <pc:docMk/>
            <pc:sldMk cId="0" sldId="261"/>
            <ac:graphicFrameMk id="85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40984f791ed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40984f791ed_0_2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40984f791ed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40984f791ed_0_7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40984f791ed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40984f791ed_0_12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40984f791ed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40984f791ed_0_17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40984f791ed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40984f791ed_0_22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3995314526"/>
              </p:ext>
            </p:extLst>
          </p:nvPr>
        </p:nvGraphicFramePr>
        <p:xfrm>
          <a:off x="355594" y="1421427"/>
          <a:ext cx="8432811" cy="3195869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810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0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10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6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6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6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480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23rd September 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29th September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Health and the Human Body</a:t>
                      </a:r>
                      <a:endParaRPr sz="1600" b="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4228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30th September</a:t>
                      </a:r>
                      <a:endParaRPr sz="1600" b="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6th October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Health and the Human Body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480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7th October</a:t>
                      </a:r>
                      <a:endParaRPr sz="1600" b="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13th October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b="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Health and the Human Body</a:t>
                      </a:r>
                      <a:endParaRPr sz="1600" b="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480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14th October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20th October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b="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Chemical Reactions</a:t>
                      </a:r>
                      <a:endParaRPr sz="1600" b="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480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21st October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3rd November (after half term holiday)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b="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Chemical Reactions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5" name="Google Shape;55;p13"/>
          <p:cNvSpPr/>
          <p:nvPr/>
        </p:nvSpPr>
        <p:spPr>
          <a:xfrm>
            <a:off x="265225" y="511554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Calibri"/>
                <a:ea typeface="Calibri"/>
                <a:cs typeface="Calibri"/>
                <a:sym typeface="Calibri"/>
              </a:rPr>
              <a:t>Year 8 Science Homework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Calibri"/>
                <a:ea typeface="Calibri"/>
                <a:cs typeface="Calibri"/>
                <a:sym typeface="Calibri"/>
              </a:rPr>
              <a:t>Year 8 Science Homework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61" name="Google Shape;61;p14"/>
          <p:cNvGraphicFramePr/>
          <p:nvPr>
            <p:extLst>
              <p:ext uri="{D42A27DB-BD31-4B8C-83A1-F6EECF244321}">
                <p14:modId xmlns:p14="http://schemas.microsoft.com/office/powerpoint/2010/main" val="142984928"/>
              </p:ext>
            </p:extLst>
          </p:nvPr>
        </p:nvGraphicFramePr>
        <p:xfrm>
          <a:off x="265275" y="922230"/>
          <a:ext cx="8613850" cy="4129166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34039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593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05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287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6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6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6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52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4th November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10th November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Calibri"/>
                          <a:sym typeface="Calibri"/>
                        </a:rPr>
                        <a:t>Chemical Reactions 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52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11th November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17th November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Calibri"/>
                          <a:sym typeface="Calibri"/>
                        </a:rPr>
                        <a:t>Consolidation Half Term 1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87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18th November</a:t>
                      </a:r>
                      <a:endParaRPr sz="14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24th November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Calibri"/>
                          <a:sym typeface="Calibri"/>
                        </a:rPr>
                        <a:t>Consolidation Half Term 1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287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25th November</a:t>
                      </a:r>
                      <a:endParaRPr sz="14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1st December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Space</a:t>
                      </a:r>
                      <a:endParaRPr sz="14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287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2nd December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8th December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Space</a:t>
                      </a:r>
                      <a:endParaRPr sz="14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287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9th December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15th December</a:t>
                      </a:r>
                      <a:endParaRPr sz="14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Space</a:t>
                      </a:r>
                      <a:endParaRPr sz="14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330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16th December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5th January </a:t>
                      </a:r>
                      <a:endParaRPr sz="140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(after Christmas holiday)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Space</a:t>
                      </a:r>
                      <a:endParaRPr sz="1400" dirty="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Calibri"/>
                <a:ea typeface="Calibri"/>
                <a:cs typeface="Calibri"/>
                <a:sym typeface="Calibri"/>
              </a:rPr>
              <a:t>Year 8 Science Homework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67" name="Google Shape;67;p15"/>
          <p:cNvGraphicFramePr/>
          <p:nvPr>
            <p:extLst>
              <p:ext uri="{D42A27DB-BD31-4B8C-83A1-F6EECF244321}">
                <p14:modId xmlns:p14="http://schemas.microsoft.com/office/powerpoint/2010/main" val="208929004"/>
              </p:ext>
            </p:extLst>
          </p:nvPr>
        </p:nvGraphicFramePr>
        <p:xfrm>
          <a:off x="265074" y="1094125"/>
          <a:ext cx="8613900" cy="4029598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871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19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06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021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8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8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8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062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6th January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11th January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Consolidation Half Term 1 and 2 Topics 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062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12th January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18th January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6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Consolidation Half Term 1 and 2 Topics 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062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19th January 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25th February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Electricity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062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26th January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2nd February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Electricity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062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3rd February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9th February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Electricity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0645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10th February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23rd February (after half term holiday)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Magnetism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Calibri"/>
                <a:ea typeface="Calibri"/>
                <a:cs typeface="Calibri"/>
                <a:sym typeface="Calibri"/>
              </a:rPr>
              <a:t>Year 8 Science Homework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73" name="Google Shape;73;p16"/>
          <p:cNvGraphicFramePr/>
          <p:nvPr>
            <p:extLst>
              <p:ext uri="{D42A27DB-BD31-4B8C-83A1-F6EECF244321}">
                <p14:modId xmlns:p14="http://schemas.microsoft.com/office/powerpoint/2010/main" val="2675573115"/>
              </p:ext>
            </p:extLst>
          </p:nvPr>
        </p:nvGraphicFramePr>
        <p:xfrm>
          <a:off x="265075" y="1094125"/>
          <a:ext cx="8472525" cy="3935151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824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4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24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270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600" b="1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600" b="1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600" b="1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648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24th February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2nd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Magnetism</a:t>
                      </a:r>
                      <a:endParaRPr sz="16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648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3rd March 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9th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Consolidation Half Term 1, 2 and 3 Topics </a:t>
                      </a:r>
                      <a:endParaRPr sz="16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648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10th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16th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Acids and Alkali’s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648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17th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23rd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Calibri"/>
                          <a:sym typeface="Calibri"/>
                        </a:rPr>
                        <a:t>Acids and Alkali’s</a:t>
                      </a:r>
                      <a:endParaRPr kumimoji="0" lang="en-GB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648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24th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13th April 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(after Easter holiday)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Calibri"/>
                          <a:sym typeface="Calibri"/>
                        </a:rPr>
                        <a:t>Acids and Alkali’s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Calibri"/>
                <a:ea typeface="Calibri"/>
                <a:cs typeface="Calibri"/>
                <a:sym typeface="Calibri"/>
              </a:rPr>
              <a:t>Year 8 Science Homework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79" name="Google Shape;79;p17"/>
          <p:cNvGraphicFramePr/>
          <p:nvPr>
            <p:extLst>
              <p:ext uri="{D42A27DB-BD31-4B8C-83A1-F6EECF244321}">
                <p14:modId xmlns:p14="http://schemas.microsoft.com/office/powerpoint/2010/main" val="3879495721"/>
              </p:ext>
            </p:extLst>
          </p:nvPr>
        </p:nvGraphicFramePr>
        <p:xfrm>
          <a:off x="265075" y="1006155"/>
          <a:ext cx="8613900" cy="4116579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871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1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71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081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6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6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6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27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14th April</a:t>
                      </a:r>
                      <a:endParaRPr sz="14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20th April</a:t>
                      </a:r>
                      <a:endParaRPr sz="14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Consolidation Half Term 1, 2, 3 and 4.</a:t>
                      </a:r>
                      <a:endParaRPr sz="14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27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21st April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27th April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Consolidation Half Term 1, 2, 3 and 4.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27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28th April 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4th May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Earth and Atmosphere</a:t>
                      </a:r>
                      <a:endParaRPr sz="14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27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5th May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11th May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Earth and Atmosphere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27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12th May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18th May</a:t>
                      </a:r>
                      <a:endParaRPr sz="14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Calibri"/>
                          <a:sym typeface="Calibri"/>
                        </a:rPr>
                        <a:t>Energy Resources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27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19th May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25th May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Calibri"/>
                          <a:sym typeface="Calibri"/>
                        </a:rPr>
                        <a:t>Energy Resources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1568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26th May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9th June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(after half term holiday)</a:t>
                      </a:r>
                      <a:endParaRPr sz="14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j-lt"/>
                          <a:ea typeface="Calibri"/>
                          <a:cs typeface="Calibri"/>
                        </a:rPr>
                        <a:t>Consolidation Year 8 Topics</a:t>
                      </a:r>
                      <a:endParaRPr sz="14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8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Calibri"/>
                <a:ea typeface="Calibri"/>
                <a:cs typeface="Calibri"/>
                <a:sym typeface="Calibri"/>
              </a:rPr>
              <a:t>Year 8 Science Homework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5" name="Google Shape;85;p18"/>
          <p:cNvGraphicFramePr/>
          <p:nvPr>
            <p:extLst>
              <p:ext uri="{D42A27DB-BD31-4B8C-83A1-F6EECF244321}">
                <p14:modId xmlns:p14="http://schemas.microsoft.com/office/powerpoint/2010/main" val="2674879346"/>
              </p:ext>
            </p:extLst>
          </p:nvPr>
        </p:nvGraphicFramePr>
        <p:xfrm>
          <a:off x="265075" y="1094125"/>
          <a:ext cx="8528970" cy="3692365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842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29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29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847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6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6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6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847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16th June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22nd June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Arial"/>
                        </a:rPr>
                        <a:t>Consolidation Year 8 Topics</a:t>
                      </a:r>
                      <a:endParaRPr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847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23rd June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29th June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latin typeface="+mj-lt"/>
                          <a:ea typeface="Calibri"/>
                          <a:cs typeface="Calibri"/>
                        </a:rPr>
                        <a:t>Photosynthesis and </a:t>
                      </a:r>
                      <a:r>
                        <a:rPr lang="en-GB">
                          <a:latin typeface="+mj-lt"/>
                          <a:ea typeface="Calibri"/>
                          <a:cs typeface="Calibri"/>
                        </a:rPr>
                        <a:t>Respiration </a:t>
                      </a:r>
                      <a:endParaRPr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847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30th June </a:t>
                      </a:r>
                      <a:endParaRPr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6th July</a:t>
                      </a:r>
                      <a:endParaRPr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Gaps from Assessment</a:t>
                      </a:r>
                      <a:endParaRPr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847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7th July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13th July 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Gaps from Assessment</a:t>
                      </a:r>
                      <a:endParaRPr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403</Words>
  <Application>Microsoft Office PowerPoint</Application>
  <PresentationFormat>On-screen Show (16:9)</PresentationFormat>
  <Paragraphs>129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H Hacking</cp:lastModifiedBy>
  <cp:revision>17</cp:revision>
  <cp:lastPrinted>2026-07-03T11:49:15Z</cp:lastPrinted>
  <dcterms:modified xsi:type="dcterms:W3CDTF">2026-07-06T11:55:22Z</dcterms:modified>
</cp:coreProperties>
</file>