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797675" cy="9928225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50F311-89C1-0CD6-F534-F6D8C51EA744}" v="202" dt="2026-07-06T11:52:56.305"/>
  </p1510:revLst>
</p1510:revInfo>
</file>

<file path=ppt/tableStyles.xml><?xml version="1.0" encoding="utf-8"?>
<a:tblStyleLst xmlns:a="http://schemas.openxmlformats.org/drawingml/2006/main" def="{5E7210FB-525E-45BE-B41A-95B71C2D5A8C}">
  <a:tblStyle styleId="{5E7210FB-525E-45BE-B41A-95B71C2D5A8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96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 Hacking" userId="S::hhacking@btrcc.lancs.sch.uk::95e111c2-15fe-4c45-b12f-0bf8c1c4877b" providerId="AD" clId="Web-{7D50F311-89C1-0CD6-F534-F6D8C51EA744}"/>
    <pc:docChg chg="modSld">
      <pc:chgData name="H Hacking" userId="S::hhacking@btrcc.lancs.sch.uk::95e111c2-15fe-4c45-b12f-0bf8c1c4877b" providerId="AD" clId="Web-{7D50F311-89C1-0CD6-F534-F6D8C51EA744}" dt="2026-07-06T11:52:56.305" v="201"/>
      <pc:docMkLst>
        <pc:docMk/>
      </pc:docMkLst>
      <pc:sldChg chg="modSp">
        <pc:chgData name="H Hacking" userId="S::hhacking@btrcc.lancs.sch.uk::95e111c2-15fe-4c45-b12f-0bf8c1c4877b" providerId="AD" clId="Web-{7D50F311-89C1-0CD6-F534-F6D8C51EA744}" dt="2026-07-06T11:51:30.396" v="69"/>
        <pc:sldMkLst>
          <pc:docMk/>
          <pc:sldMk cId="0" sldId="257"/>
        </pc:sldMkLst>
        <pc:graphicFrameChg chg="mod modGraphic">
          <ac:chgData name="H Hacking" userId="S::hhacking@btrcc.lancs.sch.uk::95e111c2-15fe-4c45-b12f-0bf8c1c4877b" providerId="AD" clId="Web-{7D50F311-89C1-0CD6-F534-F6D8C51EA744}" dt="2026-07-06T11:51:30.396" v="69"/>
          <ac:graphicFrameMkLst>
            <pc:docMk/>
            <pc:sldMk cId="0" sldId="257"/>
            <ac:graphicFrameMk id="61" creationId="{00000000-0000-0000-0000-000000000000}"/>
          </ac:graphicFrameMkLst>
        </pc:graphicFrameChg>
      </pc:sldChg>
      <pc:sldChg chg="modSp">
        <pc:chgData name="H Hacking" userId="S::hhacking@btrcc.lancs.sch.uk::95e111c2-15fe-4c45-b12f-0bf8c1c4877b" providerId="AD" clId="Web-{7D50F311-89C1-0CD6-F534-F6D8C51EA744}" dt="2026-07-06T11:52:39.429" v="179"/>
        <pc:sldMkLst>
          <pc:docMk/>
          <pc:sldMk cId="0" sldId="258"/>
        </pc:sldMkLst>
        <pc:graphicFrameChg chg="mod modGraphic">
          <ac:chgData name="H Hacking" userId="S::hhacking@btrcc.lancs.sch.uk::95e111c2-15fe-4c45-b12f-0bf8c1c4877b" providerId="AD" clId="Web-{7D50F311-89C1-0CD6-F534-F6D8C51EA744}" dt="2026-07-06T11:52:39.429" v="179"/>
          <ac:graphicFrameMkLst>
            <pc:docMk/>
            <pc:sldMk cId="0" sldId="258"/>
            <ac:graphicFrameMk id="67" creationId="{00000000-0000-0000-0000-000000000000}"/>
          </ac:graphicFrameMkLst>
        </pc:graphicFrameChg>
      </pc:sldChg>
      <pc:sldChg chg="modSp">
        <pc:chgData name="H Hacking" userId="S::hhacking@btrcc.lancs.sch.uk::95e111c2-15fe-4c45-b12f-0bf8c1c4877b" providerId="AD" clId="Web-{7D50F311-89C1-0CD6-F534-F6D8C51EA744}" dt="2026-07-06T11:52:56.305" v="201"/>
        <pc:sldMkLst>
          <pc:docMk/>
          <pc:sldMk cId="0" sldId="259"/>
        </pc:sldMkLst>
        <pc:graphicFrameChg chg="mod modGraphic">
          <ac:chgData name="H Hacking" userId="S::hhacking@btrcc.lancs.sch.uk::95e111c2-15fe-4c45-b12f-0bf8c1c4877b" providerId="AD" clId="Web-{7D50F311-89C1-0CD6-F534-F6D8C51EA744}" dt="2026-07-06T11:52:56.305" v="201"/>
          <ac:graphicFrameMkLst>
            <pc:docMk/>
            <pc:sldMk cId="0" sldId="259"/>
            <ac:graphicFrameMk id="73" creationId="{00000000-0000-0000-0000-000000000000}"/>
          </ac:graphicFrameMkLst>
        </pc:graphicFrameChg>
      </pc:sldChg>
    </pc:docChg>
  </pc:docChgLst>
  <pc:docChgLst>
    <pc:chgData name="H Hacking" userId="95e111c2-15fe-4c45-b12f-0bf8c1c4877b" providerId="ADAL" clId="{6A03BB16-C93A-40AE-B748-37BDF14E727B}"/>
    <pc:docChg chg="undo custSel modSld">
      <pc:chgData name="H Hacking" userId="95e111c2-15fe-4c45-b12f-0bf8c1c4877b" providerId="ADAL" clId="{6A03BB16-C93A-40AE-B748-37BDF14E727B}" dt="2026-07-03T12:07:00.984" v="436"/>
      <pc:docMkLst>
        <pc:docMk/>
      </pc:docMkLst>
      <pc:sldChg chg="modSp mod">
        <pc:chgData name="H Hacking" userId="95e111c2-15fe-4c45-b12f-0bf8c1c4877b" providerId="ADAL" clId="{6A03BB16-C93A-40AE-B748-37BDF14E727B}" dt="2026-07-03T12:02:19.231" v="63"/>
        <pc:sldMkLst>
          <pc:docMk/>
          <pc:sldMk cId="0" sldId="256"/>
        </pc:sldMkLst>
        <pc:spChg chg="mod">
          <ac:chgData name="H Hacking" userId="95e111c2-15fe-4c45-b12f-0bf8c1c4877b" providerId="ADAL" clId="{6A03BB16-C93A-40AE-B748-37BDF14E727B}" dt="2026-07-03T12:01:21.244" v="1" actId="20577"/>
          <ac:spMkLst>
            <pc:docMk/>
            <pc:sldMk cId="0" sldId="256"/>
            <ac:spMk id="55" creationId="{00000000-0000-0000-0000-000000000000}"/>
          </ac:spMkLst>
        </pc:spChg>
        <pc:graphicFrameChg chg="mod modGraphic">
          <ac:chgData name="H Hacking" userId="95e111c2-15fe-4c45-b12f-0bf8c1c4877b" providerId="ADAL" clId="{6A03BB16-C93A-40AE-B748-37BDF14E727B}" dt="2026-07-03T12:02:19.231" v="63"/>
          <ac:graphicFrameMkLst>
            <pc:docMk/>
            <pc:sldMk cId="0" sldId="256"/>
            <ac:graphicFrameMk id="54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2:42.863" v="112" actId="20577"/>
        <pc:sldMkLst>
          <pc:docMk/>
          <pc:sldMk cId="0" sldId="257"/>
        </pc:sldMkLst>
        <pc:spChg chg="mod">
          <ac:chgData name="H Hacking" userId="95e111c2-15fe-4c45-b12f-0bf8c1c4877b" providerId="ADAL" clId="{6A03BB16-C93A-40AE-B748-37BDF14E727B}" dt="2026-07-03T12:01:24.771" v="3" actId="20577"/>
          <ac:spMkLst>
            <pc:docMk/>
            <pc:sldMk cId="0" sldId="257"/>
            <ac:spMk id="60" creationId="{00000000-0000-0000-0000-000000000000}"/>
          </ac:spMkLst>
        </pc:spChg>
        <pc:graphicFrameChg chg="modGraphic">
          <ac:chgData name="H Hacking" userId="95e111c2-15fe-4c45-b12f-0bf8c1c4877b" providerId="ADAL" clId="{6A03BB16-C93A-40AE-B748-37BDF14E727B}" dt="2026-07-03T12:02:42.863" v="112" actId="20577"/>
          <ac:graphicFrameMkLst>
            <pc:docMk/>
            <pc:sldMk cId="0" sldId="257"/>
            <ac:graphicFrameMk id="61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3:44.456" v="170" actId="20577"/>
        <pc:sldMkLst>
          <pc:docMk/>
          <pc:sldMk cId="0" sldId="258"/>
        </pc:sldMkLst>
        <pc:spChg chg="mod">
          <ac:chgData name="H Hacking" userId="95e111c2-15fe-4c45-b12f-0bf8c1c4877b" providerId="ADAL" clId="{6A03BB16-C93A-40AE-B748-37BDF14E727B}" dt="2026-07-03T12:01:29.539" v="5" actId="20577"/>
          <ac:spMkLst>
            <pc:docMk/>
            <pc:sldMk cId="0" sldId="258"/>
            <ac:spMk id="66" creationId="{00000000-0000-0000-0000-000000000000}"/>
          </ac:spMkLst>
        </pc:spChg>
        <pc:graphicFrameChg chg="mod modGraphic">
          <ac:chgData name="H Hacking" userId="95e111c2-15fe-4c45-b12f-0bf8c1c4877b" providerId="ADAL" clId="{6A03BB16-C93A-40AE-B748-37BDF14E727B}" dt="2026-07-03T12:03:44.456" v="170" actId="20577"/>
          <ac:graphicFrameMkLst>
            <pc:docMk/>
            <pc:sldMk cId="0" sldId="258"/>
            <ac:graphicFrameMk id="67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4:08.284" v="236" actId="20577"/>
        <pc:sldMkLst>
          <pc:docMk/>
          <pc:sldMk cId="0" sldId="259"/>
        </pc:sldMkLst>
        <pc:spChg chg="mod">
          <ac:chgData name="H Hacking" userId="95e111c2-15fe-4c45-b12f-0bf8c1c4877b" providerId="ADAL" clId="{6A03BB16-C93A-40AE-B748-37BDF14E727B}" dt="2026-07-03T12:01:33.018" v="7" actId="20577"/>
          <ac:spMkLst>
            <pc:docMk/>
            <pc:sldMk cId="0" sldId="259"/>
            <ac:spMk id="72" creationId="{00000000-0000-0000-0000-000000000000}"/>
          </ac:spMkLst>
        </pc:spChg>
        <pc:graphicFrameChg chg="modGraphic">
          <ac:chgData name="H Hacking" userId="95e111c2-15fe-4c45-b12f-0bf8c1c4877b" providerId="ADAL" clId="{6A03BB16-C93A-40AE-B748-37BDF14E727B}" dt="2026-07-03T12:04:08.284" v="236" actId="20577"/>
          <ac:graphicFrameMkLst>
            <pc:docMk/>
            <pc:sldMk cId="0" sldId="259"/>
            <ac:graphicFrameMk id="73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6:17.672" v="373" actId="20577"/>
        <pc:sldMkLst>
          <pc:docMk/>
          <pc:sldMk cId="0" sldId="260"/>
        </pc:sldMkLst>
        <pc:spChg chg="mod">
          <ac:chgData name="H Hacking" userId="95e111c2-15fe-4c45-b12f-0bf8c1c4877b" providerId="ADAL" clId="{6A03BB16-C93A-40AE-B748-37BDF14E727B}" dt="2026-07-03T12:01:36.968" v="9" actId="20577"/>
          <ac:spMkLst>
            <pc:docMk/>
            <pc:sldMk cId="0" sldId="260"/>
            <ac:spMk id="78" creationId="{00000000-0000-0000-0000-000000000000}"/>
          </ac:spMkLst>
        </pc:spChg>
        <pc:graphicFrameChg chg="mod modGraphic">
          <ac:chgData name="H Hacking" userId="95e111c2-15fe-4c45-b12f-0bf8c1c4877b" providerId="ADAL" clId="{6A03BB16-C93A-40AE-B748-37BDF14E727B}" dt="2026-07-03T12:06:17.672" v="373" actId="20577"/>
          <ac:graphicFrameMkLst>
            <pc:docMk/>
            <pc:sldMk cId="0" sldId="260"/>
            <ac:graphicFrameMk id="79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7:00.984" v="436"/>
        <pc:sldMkLst>
          <pc:docMk/>
          <pc:sldMk cId="0" sldId="261"/>
        </pc:sldMkLst>
        <pc:spChg chg="mod">
          <ac:chgData name="H Hacking" userId="95e111c2-15fe-4c45-b12f-0bf8c1c4877b" providerId="ADAL" clId="{6A03BB16-C93A-40AE-B748-37BDF14E727B}" dt="2026-07-03T12:01:41.556" v="11" actId="20577"/>
          <ac:spMkLst>
            <pc:docMk/>
            <pc:sldMk cId="0" sldId="261"/>
            <ac:spMk id="84" creationId="{00000000-0000-0000-0000-000000000000}"/>
          </ac:spMkLst>
        </pc:spChg>
        <pc:graphicFrameChg chg="mod modGraphic">
          <ac:chgData name="H Hacking" userId="95e111c2-15fe-4c45-b12f-0bf8c1c4877b" providerId="ADAL" clId="{6A03BB16-C93A-40AE-B748-37BDF14E727B}" dt="2026-07-03T12:07:00.984" v="436"/>
          <ac:graphicFrameMkLst>
            <pc:docMk/>
            <pc:sldMk cId="0" sldId="261"/>
            <ac:graphicFrameMk id="85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0984f791ed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0984f791ed_0_2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0984f791ed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0984f791ed_0_7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0984f791ed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0984f791ed_0_12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40984f791ed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40984f791ed_0_17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40984f791ed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40984f791ed_0_22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3202052219"/>
              </p:ext>
            </p:extLst>
          </p:nvPr>
        </p:nvGraphicFramePr>
        <p:xfrm>
          <a:off x="355594" y="1421427"/>
          <a:ext cx="8432811" cy="3195869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10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0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0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23rd September 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29th September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Inheritance and Evolution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422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30th September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6th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Inheritance and Evolution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7th October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13th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Inheritance and Evolution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14th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20th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The Reactivity Series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21st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3rd November (after half term holiday)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The Reactivity Series</a:t>
                      </a:r>
                      <a:endParaRPr lang="en-GB" sz="16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5" name="Google Shape;55;p13"/>
          <p:cNvSpPr/>
          <p:nvPr/>
        </p:nvSpPr>
        <p:spPr>
          <a:xfrm>
            <a:off x="265225" y="511554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9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9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1" name="Google Shape;61;p14"/>
          <p:cNvGraphicFramePr/>
          <p:nvPr>
            <p:extLst>
              <p:ext uri="{D42A27DB-BD31-4B8C-83A1-F6EECF244321}">
                <p14:modId xmlns:p14="http://schemas.microsoft.com/office/powerpoint/2010/main" val="3854513975"/>
              </p:ext>
            </p:extLst>
          </p:nvPr>
        </p:nvGraphicFramePr>
        <p:xfrm>
          <a:off x="265275" y="922230"/>
          <a:ext cx="8613850" cy="4129166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3403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593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0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2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4th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10th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Reactivity Series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52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11th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17th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</a:pPr>
                      <a:r>
                        <a:rPr kumimoji="0" lang="en-GB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Consolidation Half Term 1</a:t>
                      </a:r>
                      <a:r>
                        <a:rPr lang="en-GB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</a:rPr>
                        <a:t> and Cells</a:t>
                      </a:r>
                      <a:endParaRPr kumimoji="0" lang="en-GB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18th November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24th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</a:pPr>
                      <a:r>
                        <a:rPr kumimoji="0" lang="en-GB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Consolidation Half Term 1</a:t>
                      </a:r>
                      <a:r>
                        <a:rPr lang="en-GB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</a:rPr>
                        <a:t> and Particles </a:t>
                      </a:r>
                      <a:endParaRPr kumimoji="0" lang="en-GB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25th November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1st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Sound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2nd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8th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Sound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9th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15th December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Sound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330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16th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5th January </a:t>
                      </a:r>
                      <a:endParaRPr sz="140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(after Christmas holiday)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Sound</a:t>
                      </a:r>
                      <a:endParaRPr sz="14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9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7" name="Google Shape;67;p15"/>
          <p:cNvGraphicFramePr/>
          <p:nvPr>
            <p:extLst>
              <p:ext uri="{D42A27DB-BD31-4B8C-83A1-F6EECF244321}">
                <p14:modId xmlns:p14="http://schemas.microsoft.com/office/powerpoint/2010/main" val="1755968513"/>
              </p:ext>
            </p:extLst>
          </p:nvPr>
        </p:nvGraphicFramePr>
        <p:xfrm>
          <a:off x="265074" y="1094125"/>
          <a:ext cx="8777326" cy="4029598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602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8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6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021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8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8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8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6th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11th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Consolidation Half Term 1</a:t>
                      </a: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</a:rPr>
                        <a:t>,</a:t>
                      </a: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</a:rPr>
                        <a:t>2 and </a:t>
                      </a:r>
                      <a:r>
                        <a:rPr lang="en-GB" sz="1600">
                          <a:latin typeface="+mj-lt"/>
                          <a:ea typeface="Calibri"/>
                          <a:cs typeface="Calibri"/>
                        </a:rPr>
                        <a:t>Atoms and Energy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12th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18th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noProof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Arial"/>
                          <a:sym typeface="Calibri"/>
                        </a:rPr>
                        <a:t>Consolidation Half Term 1</a:t>
                      </a:r>
                      <a:r>
                        <a:rPr lang="en-GB" sz="1600" b="0" i="0" u="none" strike="noStrike" cap="none" noProof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Arial"/>
                        </a:rPr>
                        <a:t>, 2 and </a:t>
                      </a:r>
                      <a:r>
                        <a:rPr lang="en-GB" sz="1600" b="0" i="0" u="none" strike="noStrike" cap="none" noProof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Arial"/>
                        </a:rPr>
                        <a:t>Atoms, Cells, Forces and Particles</a:t>
                      </a:r>
                      <a:endParaRPr lang="en-GB" sz="1600" b="0" i="0" u="none" strike="noStrike" cap="none" noProof="0" dirty="0">
                        <a:solidFill>
                          <a:srgbClr val="000000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19th January 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25th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Ecosystems and Interdependence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26th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2nd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Ecosystems and Interdependence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3rd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9th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Light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645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10th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23rd February (after half term holiday)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Light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9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3" name="Google Shape;73;p16"/>
          <p:cNvGraphicFramePr/>
          <p:nvPr>
            <p:extLst>
              <p:ext uri="{D42A27DB-BD31-4B8C-83A1-F6EECF244321}">
                <p14:modId xmlns:p14="http://schemas.microsoft.com/office/powerpoint/2010/main" val="2559990660"/>
              </p:ext>
            </p:extLst>
          </p:nvPr>
        </p:nvGraphicFramePr>
        <p:xfrm>
          <a:off x="265075" y="1094125"/>
          <a:ext cx="8472525" cy="3935151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24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4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24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270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24th February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2nd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Light</a:t>
                      </a:r>
                      <a:endParaRPr sz="16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3rd March 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9th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Consolidation Half Term 1, </a:t>
                      </a:r>
                      <a:r>
                        <a:rPr lang="en-GB" sz="1600">
                          <a:latin typeface="+mn-lt"/>
                          <a:ea typeface="Calibri"/>
                          <a:cs typeface="Calibri"/>
                        </a:rPr>
                        <a:t>2, 3</a:t>
                      </a: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 Topics </a:t>
                      </a:r>
                      <a:r>
                        <a:rPr lang="en-GB" sz="1600">
                          <a:latin typeface="+mn-lt"/>
                          <a:ea typeface="Calibri"/>
                          <a:cs typeface="Calibri"/>
                        </a:rPr>
                        <a:t>and Forces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10th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16th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Motion and Pressure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17th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23rd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Motion and Pressure 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24th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13th April 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(after Easter holiday)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Motion and Pressure 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9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9" name="Google Shape;79;p17"/>
          <p:cNvGraphicFramePr/>
          <p:nvPr>
            <p:extLst>
              <p:ext uri="{D42A27DB-BD31-4B8C-83A1-F6EECF244321}">
                <p14:modId xmlns:p14="http://schemas.microsoft.com/office/powerpoint/2010/main" val="2625965360"/>
              </p:ext>
            </p:extLst>
          </p:nvPr>
        </p:nvGraphicFramePr>
        <p:xfrm>
          <a:off x="265075" y="1006155"/>
          <a:ext cx="8613900" cy="4090533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71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8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4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081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4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4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4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14th April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20th April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END OF KS3 Consolidation </a:t>
                      </a:r>
                      <a:endParaRPr kumimoji="0" lang="en-GB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21st April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27th April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END OF KS3 Consolidation 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28th April 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4th May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B1 – Cell Biology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5th May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11th May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2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B1 – Cell Biology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12th May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18th May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2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B1 – Cell Biology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19th May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25th May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2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C1 – Atomic Structure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GB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568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26th May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9th June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(after half term holiday)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C1 – Atomic Structure 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9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8"/>
          <p:cNvGraphicFramePr/>
          <p:nvPr>
            <p:extLst>
              <p:ext uri="{D42A27DB-BD31-4B8C-83A1-F6EECF244321}">
                <p14:modId xmlns:p14="http://schemas.microsoft.com/office/powerpoint/2010/main" val="2716977589"/>
              </p:ext>
            </p:extLst>
          </p:nvPr>
        </p:nvGraphicFramePr>
        <p:xfrm>
          <a:off x="265075" y="1094125"/>
          <a:ext cx="8528970" cy="3692365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42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2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2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16th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22nd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P3 – Particle Model of Matter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23rd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29th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P3 – Particle Model of Matter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30th June 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6th July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B1, C1 and P3 Consolidation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7th July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13th July 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B1, C1 and P3 Consolidation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408</Words>
  <Application>Microsoft Office PowerPoint</Application>
  <PresentationFormat>On-screen Show (16:9)</PresentationFormat>
  <Paragraphs>129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H Hacking</cp:lastModifiedBy>
  <cp:revision>30</cp:revision>
  <cp:lastPrinted>2026-07-03T11:49:15Z</cp:lastPrinted>
  <dcterms:modified xsi:type="dcterms:W3CDTF">2026-07-06T11:53:25Z</dcterms:modified>
</cp:coreProperties>
</file>